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4" r:id="rId2"/>
    <p:sldId id="280" r:id="rId3"/>
    <p:sldId id="326" r:id="rId4"/>
    <p:sldId id="325" r:id="rId5"/>
    <p:sldId id="327" r:id="rId6"/>
    <p:sldId id="317" r:id="rId7"/>
    <p:sldId id="318" r:id="rId8"/>
    <p:sldId id="321" r:id="rId9"/>
    <p:sldId id="322" r:id="rId10"/>
    <p:sldId id="314" r:id="rId11"/>
    <p:sldId id="323" r:id="rId12"/>
    <p:sldId id="320" r:id="rId13"/>
    <p:sldId id="281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38"/>
    <a:srgbClr val="105456"/>
    <a:srgbClr val="008FB3"/>
    <a:srgbClr val="7E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FD26C-2126-4593-955B-BF9205303736}" v="110" dt="2025-04-05T18:31:25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32" autoAdjust="0"/>
  </p:normalViewPr>
  <p:slideViewPr>
    <p:cSldViewPr snapToGrid="0">
      <p:cViewPr varScale="1">
        <p:scale>
          <a:sx n="49" d="100"/>
          <a:sy n="49" d="100"/>
        </p:scale>
        <p:origin x="7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tlov,Dmitri" userId="eaf8e107-924e-48f1-b7c5-02cacd297584" providerId="ADAL" clId="{DBCFD26C-2126-4593-955B-BF9205303736}"/>
    <pc:docChg chg="undo redo custSel addSld delSld modSld sldOrd modNotesMaster">
      <pc:chgData name="Svetlov,Dmitri" userId="eaf8e107-924e-48f1-b7c5-02cacd297584" providerId="ADAL" clId="{DBCFD26C-2126-4593-955B-BF9205303736}" dt="2025-04-05T18:31:25.775" v="5735"/>
      <pc:docMkLst>
        <pc:docMk/>
      </pc:docMkLst>
      <pc:sldChg chg="addSp delSp modSp add mod ord addAnim delAnim modAnim chgLayout modNotesTx">
        <pc:chgData name="Svetlov,Dmitri" userId="eaf8e107-924e-48f1-b7c5-02cacd297584" providerId="ADAL" clId="{DBCFD26C-2126-4593-955B-BF9205303736}" dt="2025-04-05T18:30:52.728" v="5725" actId="1076"/>
        <pc:sldMkLst>
          <pc:docMk/>
          <pc:sldMk cId="961567059" sldId="280"/>
        </pc:sldMkLst>
        <pc:spChg chg="mod ord">
          <ac:chgData name="Svetlov,Dmitri" userId="eaf8e107-924e-48f1-b7c5-02cacd297584" providerId="ADAL" clId="{DBCFD26C-2126-4593-955B-BF9205303736}" dt="2025-04-05T18:30:21.874" v="5722" actId="20577"/>
          <ac:spMkLst>
            <pc:docMk/>
            <pc:sldMk cId="961567059" sldId="280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6:19:12.125" v="3123" actId="700"/>
          <ac:spMkLst>
            <pc:docMk/>
            <pc:sldMk cId="961567059" sldId="280"/>
            <ac:spMk id="4" creationId="{02914CA0-DC35-1AFD-0155-60E21DC8B069}"/>
          </ac:spMkLst>
        </pc:spChg>
        <pc:spChg chg="add del">
          <ac:chgData name="Svetlov,Dmitri" userId="eaf8e107-924e-48f1-b7c5-02cacd297584" providerId="ADAL" clId="{DBCFD26C-2126-4593-955B-BF9205303736}" dt="2025-04-05T06:18:28.971" v="3120" actId="22"/>
          <ac:spMkLst>
            <pc:docMk/>
            <pc:sldMk cId="961567059" sldId="280"/>
            <ac:spMk id="10" creationId="{F9C1F381-A35D-14F2-9CDF-CE589D48DE47}"/>
          </ac:spMkLst>
        </pc:spChg>
        <pc:picChg chg="del">
          <ac:chgData name="Svetlov,Dmitri" userId="eaf8e107-924e-48f1-b7c5-02cacd297584" providerId="ADAL" clId="{DBCFD26C-2126-4593-955B-BF9205303736}" dt="2025-04-05T06:05:48.787" v="2358" actId="478"/>
          <ac:picMkLst>
            <pc:docMk/>
            <pc:sldMk cId="961567059" sldId="280"/>
            <ac:picMk id="2" creationId="{22DEAF03-FB80-B439-E603-916454110EF4}"/>
          </ac:picMkLst>
        </pc:picChg>
        <pc:picChg chg="add del mod ord">
          <ac:chgData name="Svetlov,Dmitri" userId="eaf8e107-924e-48f1-b7c5-02cacd297584" providerId="ADAL" clId="{DBCFD26C-2126-4593-955B-BF9205303736}" dt="2025-04-04T16:05:33.807" v="1908" actId="478"/>
          <ac:picMkLst>
            <pc:docMk/>
            <pc:sldMk cId="961567059" sldId="280"/>
            <ac:picMk id="2" creationId="{A1D6EA39-15C5-178A-20E0-1E8C444B844D}"/>
          </ac:picMkLst>
        </pc:picChg>
        <pc:picChg chg="add mod">
          <ac:chgData name="Svetlov,Dmitri" userId="eaf8e107-924e-48f1-b7c5-02cacd297584" providerId="ADAL" clId="{DBCFD26C-2126-4593-955B-BF9205303736}" dt="2025-04-05T18:30:52.728" v="5725" actId="1076"/>
          <ac:picMkLst>
            <pc:docMk/>
            <pc:sldMk cId="961567059" sldId="280"/>
            <ac:picMk id="2" creationId="{E0ABFEDA-CBAD-6F0E-FEFA-45D7DEE37E9C}"/>
          </ac:picMkLst>
        </pc:picChg>
        <pc:picChg chg="add mod">
          <ac:chgData name="Svetlov,Dmitri" userId="eaf8e107-924e-48f1-b7c5-02cacd297584" providerId="ADAL" clId="{DBCFD26C-2126-4593-955B-BF9205303736}" dt="2025-04-04T16:06:27.723" v="1911" actId="1076"/>
          <ac:picMkLst>
            <pc:docMk/>
            <pc:sldMk cId="961567059" sldId="280"/>
            <ac:picMk id="5" creationId="{713363E5-C699-8DEA-7A8C-5BD9E0E31749}"/>
          </ac:picMkLst>
        </pc:picChg>
        <pc:picChg chg="add del mod">
          <ac:chgData name="Svetlov,Dmitri" userId="eaf8e107-924e-48f1-b7c5-02cacd297584" providerId="ADAL" clId="{DBCFD26C-2126-4593-955B-BF9205303736}" dt="2025-04-05T06:11:36.925" v="2821" actId="478"/>
          <ac:picMkLst>
            <pc:docMk/>
            <pc:sldMk cId="961567059" sldId="280"/>
            <ac:picMk id="6" creationId="{4B395758-0FC8-696B-BF21-65E9C40E6F39}"/>
          </ac:picMkLst>
        </pc:picChg>
        <pc:picChg chg="add mod modCrop">
          <ac:chgData name="Svetlov,Dmitri" userId="eaf8e107-924e-48f1-b7c5-02cacd297584" providerId="ADAL" clId="{DBCFD26C-2126-4593-955B-BF9205303736}" dt="2025-04-05T06:19:42.223" v="3129" actId="1076"/>
          <ac:picMkLst>
            <pc:docMk/>
            <pc:sldMk cId="961567059" sldId="280"/>
            <ac:picMk id="8" creationId="{1843BFE1-CF19-26D4-EF84-2E6DB1C2A11A}"/>
          </ac:picMkLst>
        </pc:picChg>
        <pc:picChg chg="add mod">
          <ac:chgData name="Svetlov,Dmitri" userId="eaf8e107-924e-48f1-b7c5-02cacd297584" providerId="ADAL" clId="{DBCFD26C-2126-4593-955B-BF9205303736}" dt="2025-04-05T06:19:59.750" v="3131" actId="1076"/>
          <ac:picMkLst>
            <pc:docMk/>
            <pc:sldMk cId="961567059" sldId="280"/>
            <ac:picMk id="1026" creationId="{B52440ED-2E4D-2F01-43E0-C5269C96CAEB}"/>
          </ac:picMkLst>
        </pc:picChg>
      </pc:sldChg>
      <pc:sldChg chg="addSp modSp add mod modNotesTx">
        <pc:chgData name="Svetlov,Dmitri" userId="eaf8e107-924e-48f1-b7c5-02cacd297584" providerId="ADAL" clId="{DBCFD26C-2126-4593-955B-BF9205303736}" dt="2025-04-05T18:29:13.745" v="5721" actId="1076"/>
        <pc:sldMkLst>
          <pc:docMk/>
          <pc:sldMk cId="849406200" sldId="281"/>
        </pc:sldMkLst>
        <pc:spChg chg="mod">
          <ac:chgData name="Svetlov,Dmitri" userId="eaf8e107-924e-48f1-b7c5-02cacd297584" providerId="ADAL" clId="{DBCFD26C-2126-4593-955B-BF9205303736}" dt="2025-04-05T09:11:54.815" v="4537" actId="20577"/>
          <ac:spMkLst>
            <pc:docMk/>
            <pc:sldMk cId="849406200" sldId="281"/>
            <ac:spMk id="2" creationId="{81B0BDC9-1CC4-A6EA-685A-234AC2DA104F}"/>
          </ac:spMkLst>
        </pc:spChg>
        <pc:spChg chg="mod">
          <ac:chgData name="Svetlov,Dmitri" userId="eaf8e107-924e-48f1-b7c5-02cacd297584" providerId="ADAL" clId="{DBCFD26C-2126-4593-955B-BF9205303736}" dt="2025-04-05T11:00:28.675" v="5411" actId="20577"/>
          <ac:spMkLst>
            <pc:docMk/>
            <pc:sldMk cId="849406200" sldId="281"/>
            <ac:spMk id="3" creationId="{F981E99A-BDE8-2118-5E4C-C8AE2206E35F}"/>
          </ac:spMkLst>
        </pc:spChg>
        <pc:picChg chg="add mod">
          <ac:chgData name="Svetlov,Dmitri" userId="eaf8e107-924e-48f1-b7c5-02cacd297584" providerId="ADAL" clId="{DBCFD26C-2126-4593-955B-BF9205303736}" dt="2025-04-05T09:11:14.607" v="4496" actId="14100"/>
          <ac:picMkLst>
            <pc:docMk/>
            <pc:sldMk cId="849406200" sldId="281"/>
            <ac:picMk id="4" creationId="{95653420-204F-AD71-4C4A-B91F16FF32E3}"/>
          </ac:picMkLst>
        </pc:picChg>
        <pc:picChg chg="add mod">
          <ac:chgData name="Svetlov,Dmitri" userId="eaf8e107-924e-48f1-b7c5-02cacd297584" providerId="ADAL" clId="{DBCFD26C-2126-4593-955B-BF9205303736}" dt="2025-04-05T09:10:21.951" v="4493" actId="1076"/>
          <ac:picMkLst>
            <pc:docMk/>
            <pc:sldMk cId="849406200" sldId="281"/>
            <ac:picMk id="5" creationId="{41E552FB-25F8-5444-1680-838B89BAEA9A}"/>
          </ac:picMkLst>
        </pc:picChg>
        <pc:picChg chg="add mod">
          <ac:chgData name="Svetlov,Dmitri" userId="eaf8e107-924e-48f1-b7c5-02cacd297584" providerId="ADAL" clId="{DBCFD26C-2126-4593-955B-BF9205303736}" dt="2025-04-05T09:09:40.424" v="4489" actId="14100"/>
          <ac:picMkLst>
            <pc:docMk/>
            <pc:sldMk cId="849406200" sldId="281"/>
            <ac:picMk id="6" creationId="{7A3B49F3-18A8-183B-EDC3-EE9B776795C9}"/>
          </ac:picMkLst>
        </pc:picChg>
        <pc:picChg chg="add mod">
          <ac:chgData name="Svetlov,Dmitri" userId="eaf8e107-924e-48f1-b7c5-02cacd297584" providerId="ADAL" clId="{DBCFD26C-2126-4593-955B-BF9205303736}" dt="2025-04-05T09:10:35.058" v="4494" actId="1076"/>
          <ac:picMkLst>
            <pc:docMk/>
            <pc:sldMk cId="849406200" sldId="281"/>
            <ac:picMk id="7" creationId="{5EF66950-1777-918B-0576-942F42D79051}"/>
          </ac:picMkLst>
        </pc:picChg>
        <pc:picChg chg="add mod">
          <ac:chgData name="Svetlov,Dmitri" userId="eaf8e107-924e-48f1-b7c5-02cacd297584" providerId="ADAL" clId="{DBCFD26C-2126-4593-955B-BF9205303736}" dt="2025-04-05T18:27:56.171" v="5717" actId="1076"/>
          <ac:picMkLst>
            <pc:docMk/>
            <pc:sldMk cId="849406200" sldId="281"/>
            <ac:picMk id="9" creationId="{896022B7-4912-C6CF-F905-B48EE5102B09}"/>
          </ac:picMkLst>
        </pc:picChg>
        <pc:picChg chg="add mod">
          <ac:chgData name="Svetlov,Dmitri" userId="eaf8e107-924e-48f1-b7c5-02cacd297584" providerId="ADAL" clId="{DBCFD26C-2126-4593-955B-BF9205303736}" dt="2025-04-05T18:29:13.745" v="5721" actId="1076"/>
          <ac:picMkLst>
            <pc:docMk/>
            <pc:sldMk cId="849406200" sldId="281"/>
            <ac:picMk id="11" creationId="{73C8256D-8732-7672-60A1-5EC8D06805B3}"/>
          </ac:picMkLst>
        </pc:picChg>
      </pc:sldChg>
      <pc:sldChg chg="delSp modSp add mod">
        <pc:chgData name="Svetlov,Dmitri" userId="eaf8e107-924e-48f1-b7c5-02cacd297584" providerId="ADAL" clId="{DBCFD26C-2126-4593-955B-BF9205303736}" dt="2025-04-03T01:41:23.351" v="1404" actId="478"/>
        <pc:sldMkLst>
          <pc:docMk/>
          <pc:sldMk cId="972636280" sldId="288"/>
        </pc:sldMkLst>
      </pc:sldChg>
      <pc:sldChg chg="modSp add mod">
        <pc:chgData name="Svetlov,Dmitri" userId="eaf8e107-924e-48f1-b7c5-02cacd297584" providerId="ADAL" clId="{DBCFD26C-2126-4593-955B-BF9205303736}" dt="2025-04-05T06:23:03.441" v="3136" actId="6549"/>
        <pc:sldMkLst>
          <pc:docMk/>
          <pc:sldMk cId="1086497201" sldId="304"/>
        </pc:sldMkLst>
        <pc:spChg chg="mod">
          <ac:chgData name="Svetlov,Dmitri" userId="eaf8e107-924e-48f1-b7c5-02cacd297584" providerId="ADAL" clId="{DBCFD26C-2126-4593-955B-BF9205303736}" dt="2025-04-05T06:23:03.441" v="3136" actId="6549"/>
          <ac:spMkLst>
            <pc:docMk/>
            <pc:sldMk cId="1086497201" sldId="304"/>
            <ac:spMk id="3" creationId="{00000000-0000-0000-0000-000000000000}"/>
          </ac:spMkLst>
        </pc:spChg>
      </pc:sldChg>
      <pc:sldChg chg="addSp delSp modSp add mod delAnim modAnim">
        <pc:chgData name="Svetlov,Dmitri" userId="eaf8e107-924e-48f1-b7c5-02cacd297584" providerId="ADAL" clId="{DBCFD26C-2126-4593-955B-BF9205303736}" dt="2025-04-05T18:31:21.702" v="5733"/>
        <pc:sldMkLst>
          <pc:docMk/>
          <pc:sldMk cId="1057309448" sldId="314"/>
        </pc:sldMkLst>
        <pc:spChg chg="del mod topLvl">
          <ac:chgData name="Svetlov,Dmitri" userId="eaf8e107-924e-48f1-b7c5-02cacd297584" providerId="ADAL" clId="{DBCFD26C-2126-4593-955B-BF9205303736}" dt="2025-04-04T16:11:03.445" v="1953" actId="478"/>
          <ac:spMkLst>
            <pc:docMk/>
            <pc:sldMk cId="1057309448" sldId="314"/>
            <ac:spMk id="4" creationId="{6E9938DB-ECF5-1C03-AA13-522BEF7BAEE5}"/>
          </ac:spMkLst>
        </pc:spChg>
        <pc:spChg chg="add mod">
          <ac:chgData name="Svetlov,Dmitri" userId="eaf8e107-924e-48f1-b7c5-02cacd297584" providerId="ADAL" clId="{DBCFD26C-2126-4593-955B-BF9205303736}" dt="2025-04-05T10:46:56.623" v="5303" actId="14100"/>
          <ac:spMkLst>
            <pc:docMk/>
            <pc:sldMk cId="1057309448" sldId="314"/>
            <ac:spMk id="8" creationId="{509F5D2E-F1A3-C0AD-C387-D44524F3AAF3}"/>
          </ac:spMkLst>
        </pc:spChg>
        <pc:spChg chg="del mod">
          <ac:chgData name="Svetlov,Dmitri" userId="eaf8e107-924e-48f1-b7c5-02cacd297584" providerId="ADAL" clId="{DBCFD26C-2126-4593-955B-BF9205303736}" dt="2025-04-04T16:11:07.462" v="1954" actId="478"/>
          <ac:spMkLst>
            <pc:docMk/>
            <pc:sldMk cId="1057309448" sldId="314"/>
            <ac:spMk id="8" creationId="{C0014750-8601-3A9E-F5ED-5222D60D5DCC}"/>
          </ac:spMkLst>
        </pc:spChg>
        <pc:spChg chg="add del mod">
          <ac:chgData name="Svetlov,Dmitri" userId="eaf8e107-924e-48f1-b7c5-02cacd297584" providerId="ADAL" clId="{DBCFD26C-2126-4593-955B-BF9205303736}" dt="2025-04-05T10:53:55.076" v="5317" actId="478"/>
          <ac:spMkLst>
            <pc:docMk/>
            <pc:sldMk cId="1057309448" sldId="314"/>
            <ac:spMk id="10" creationId="{DEAEAA72-0799-A3F7-4910-A5AF32BDF7A5}"/>
          </ac:spMkLst>
        </pc:spChg>
        <pc:spChg chg="add mod">
          <ac:chgData name="Svetlov,Dmitri" userId="eaf8e107-924e-48f1-b7c5-02cacd297584" providerId="ADAL" clId="{DBCFD26C-2126-4593-955B-BF9205303736}" dt="2025-04-05T10:47:33.764" v="5316" actId="121"/>
          <ac:spMkLst>
            <pc:docMk/>
            <pc:sldMk cId="1057309448" sldId="314"/>
            <ac:spMk id="11" creationId="{F05C87EA-516C-67A6-179C-CB9B04F15E86}"/>
          </ac:spMkLst>
        </pc:spChg>
        <pc:spChg chg="add mod">
          <ac:chgData name="Svetlov,Dmitri" userId="eaf8e107-924e-48f1-b7c5-02cacd297584" providerId="ADAL" clId="{DBCFD26C-2126-4593-955B-BF9205303736}" dt="2025-04-05T10:55:51.554" v="5391" actId="208"/>
          <ac:spMkLst>
            <pc:docMk/>
            <pc:sldMk cId="1057309448" sldId="314"/>
            <ac:spMk id="14" creationId="{BCF5EE65-D070-0993-3999-6647E06CEF77}"/>
          </ac:spMkLst>
        </pc:spChg>
        <pc:grpChg chg="add del mod">
          <ac:chgData name="Svetlov,Dmitri" userId="eaf8e107-924e-48f1-b7c5-02cacd297584" providerId="ADAL" clId="{DBCFD26C-2126-4593-955B-BF9205303736}" dt="2025-04-04T16:11:03.445" v="1953" actId="478"/>
          <ac:grpSpMkLst>
            <pc:docMk/>
            <pc:sldMk cId="1057309448" sldId="314"/>
            <ac:grpSpMk id="2" creationId="{F4E43258-CA68-F017-258B-0BC7B0768033}"/>
          </ac:grpSpMkLst>
        </pc:grpChg>
        <pc:grpChg chg="add del mod">
          <ac:chgData name="Svetlov,Dmitri" userId="eaf8e107-924e-48f1-b7c5-02cacd297584" providerId="ADAL" clId="{DBCFD26C-2126-4593-955B-BF9205303736}" dt="2025-04-05T10:53:55.076" v="5317" actId="478"/>
          <ac:grpSpMkLst>
            <pc:docMk/>
            <pc:sldMk cId="1057309448" sldId="314"/>
            <ac:grpSpMk id="5" creationId="{8CE4AA08-7382-2146-0B15-813CE4AAC139}"/>
          </ac:grpSpMkLst>
        </pc:grpChg>
        <pc:picChg chg="add mod">
          <ac:chgData name="Svetlov,Dmitri" userId="eaf8e107-924e-48f1-b7c5-02cacd297584" providerId="ADAL" clId="{DBCFD26C-2126-4593-955B-BF9205303736}" dt="2025-04-05T18:31:21.702" v="5733"/>
          <ac:picMkLst>
            <pc:docMk/>
            <pc:sldMk cId="1057309448" sldId="314"/>
            <ac:picMk id="3" creationId="{677ACB27-9D5B-F238-6266-62E1193D5213}"/>
          </ac:picMkLst>
        </pc:picChg>
        <pc:picChg chg="del mod topLvl">
          <ac:chgData name="Svetlov,Dmitri" userId="eaf8e107-924e-48f1-b7c5-02cacd297584" providerId="ADAL" clId="{DBCFD26C-2126-4593-955B-BF9205303736}" dt="2025-04-05T10:53:55.076" v="5317" actId="478"/>
          <ac:picMkLst>
            <pc:docMk/>
            <pc:sldMk cId="1057309448" sldId="314"/>
            <ac:picMk id="3" creationId="{7154FF84-808B-38E3-1F09-05410A7406ED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6" creationId="{F472B8E8-14D6-98B2-2868-9C3D2C9447C7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7" creationId="{B0484298-160B-F0C4-F8E4-AE7B1672D0CD}"/>
          </ac:picMkLst>
        </pc:picChg>
        <pc:picChg chg="add mod">
          <ac:chgData name="Svetlov,Dmitri" userId="eaf8e107-924e-48f1-b7c5-02cacd297584" providerId="ADAL" clId="{DBCFD26C-2126-4593-955B-BF9205303736}" dt="2025-04-05T10:55:23.285" v="5388" actId="1076"/>
          <ac:picMkLst>
            <pc:docMk/>
            <pc:sldMk cId="1057309448" sldId="314"/>
            <ac:picMk id="9" creationId="{D54E0176-A577-993B-4C18-EC92212959E0}"/>
          </ac:picMkLst>
        </pc:picChg>
        <pc:picChg chg="add mod ord">
          <ac:chgData name="Svetlov,Dmitri" userId="eaf8e107-924e-48f1-b7c5-02cacd297584" providerId="ADAL" clId="{DBCFD26C-2126-4593-955B-BF9205303736}" dt="2025-04-05T10:54:45.319" v="5385" actId="167"/>
          <ac:picMkLst>
            <pc:docMk/>
            <pc:sldMk cId="1057309448" sldId="314"/>
            <ac:picMk id="13" creationId="{354DDD81-72C5-588B-D6C4-77E8A7525021}"/>
          </ac:picMkLst>
        </pc:picChg>
        <pc:picChg chg="add mod">
          <ac:chgData name="Svetlov,Dmitri" userId="eaf8e107-924e-48f1-b7c5-02cacd297584" providerId="ADAL" clId="{DBCFD26C-2126-4593-955B-BF9205303736}" dt="2025-04-05T10:57:21.416" v="5395" actId="1076"/>
          <ac:picMkLst>
            <pc:docMk/>
            <pc:sldMk cId="1057309448" sldId="314"/>
            <ac:picMk id="16" creationId="{E3EF03FA-45F0-0FC2-B55C-8DEF7F9DFBF0}"/>
          </ac:picMkLst>
        </pc:picChg>
        <pc:cxnChg chg="add mod">
          <ac:chgData name="Svetlov,Dmitri" userId="eaf8e107-924e-48f1-b7c5-02cacd297584" providerId="ADAL" clId="{DBCFD26C-2126-4593-955B-BF9205303736}" dt="2025-04-05T10:57:51.252" v="5398" actId="1582"/>
          <ac:cxnSpMkLst>
            <pc:docMk/>
            <pc:sldMk cId="1057309448" sldId="314"/>
            <ac:cxnSpMk id="18" creationId="{5362E845-49B0-54A5-E4A9-297F93C1AEB3}"/>
          </ac:cxnSpMkLst>
        </pc:cxnChg>
      </pc:sldChg>
      <pc:sldChg chg="addSp delSp modSp add del mod delAnim modNotesTx">
        <pc:chgData name="Svetlov,Dmitri" userId="eaf8e107-924e-48f1-b7c5-02cacd297584" providerId="ADAL" clId="{DBCFD26C-2126-4593-955B-BF9205303736}" dt="2025-04-03T01:44:07.908" v="1448" actId="47"/>
        <pc:sldMkLst>
          <pc:docMk/>
          <pc:sldMk cId="4291847345" sldId="315"/>
        </pc:sldMkLst>
      </pc:sldChg>
      <pc:sldChg chg="modSp add del mod modNotesTx">
        <pc:chgData name="Svetlov,Dmitri" userId="eaf8e107-924e-48f1-b7c5-02cacd297584" providerId="ADAL" clId="{DBCFD26C-2126-4593-955B-BF9205303736}" dt="2025-04-04T16:31:48.755" v="2149" actId="47"/>
        <pc:sldMkLst>
          <pc:docMk/>
          <pc:sldMk cId="1135001092" sldId="316"/>
        </pc:sldMkLst>
      </pc:sldChg>
      <pc:sldChg chg="modSp add del">
        <pc:chgData name="Svetlov,Dmitri" userId="eaf8e107-924e-48f1-b7c5-02cacd297584" providerId="ADAL" clId="{DBCFD26C-2126-4593-955B-BF9205303736}" dt="2025-04-03T01:29:00.436" v="871"/>
        <pc:sldMkLst>
          <pc:docMk/>
          <pc:sldMk cId="1993772065" sldId="316"/>
        </pc:sldMkLst>
      </pc:sldChg>
      <pc:sldChg chg="add del">
        <pc:chgData name="Svetlov,Dmitri" userId="eaf8e107-924e-48f1-b7c5-02cacd297584" providerId="ADAL" clId="{DBCFD26C-2126-4593-955B-BF9205303736}" dt="2025-04-03T01:42:31.224" v="1411" actId="47"/>
        <pc:sldMkLst>
          <pc:docMk/>
          <pc:sldMk cId="370637586" sldId="317"/>
        </pc:sldMkLst>
      </pc:sldChg>
      <pc:sldChg chg="addSp delSp modSp add mod ord modNotesTx">
        <pc:chgData name="Svetlov,Dmitri" userId="eaf8e107-924e-48f1-b7c5-02cacd297584" providerId="ADAL" clId="{DBCFD26C-2126-4593-955B-BF9205303736}" dt="2025-04-05T18:31:08.769" v="5729"/>
        <pc:sldMkLst>
          <pc:docMk/>
          <pc:sldMk cId="3003628935" sldId="317"/>
        </pc:sldMkLst>
        <pc:spChg chg="mod">
          <ac:chgData name="Svetlov,Dmitri" userId="eaf8e107-924e-48f1-b7c5-02cacd297584" providerId="ADAL" clId="{DBCFD26C-2126-4593-955B-BF9205303736}" dt="2025-04-03T01:43:56.760" v="1446" actId="403"/>
          <ac:spMkLst>
            <pc:docMk/>
            <pc:sldMk cId="3003628935" sldId="317"/>
            <ac:spMk id="2" creationId="{B381ED17-62CB-83AB-DC88-43E3949E8054}"/>
          </ac:spMkLst>
        </pc:spChg>
        <pc:picChg chg="add del">
          <ac:chgData name="Svetlov,Dmitri" userId="eaf8e107-924e-48f1-b7c5-02cacd297584" providerId="ADAL" clId="{DBCFD26C-2126-4593-955B-BF9205303736}" dt="2025-04-05T09:23:44.524" v="4557" actId="478"/>
          <ac:picMkLst>
            <pc:docMk/>
            <pc:sldMk cId="3003628935" sldId="317"/>
            <ac:picMk id="4" creationId="{6BE22D4A-4638-EFFD-C327-C0DC1D57BF1F}"/>
          </ac:picMkLst>
        </pc:picChg>
        <pc:picChg chg="add mod">
          <ac:chgData name="Svetlov,Dmitri" userId="eaf8e107-924e-48f1-b7c5-02cacd297584" providerId="ADAL" clId="{DBCFD26C-2126-4593-955B-BF9205303736}" dt="2025-04-05T18:31:08.769" v="5729"/>
          <ac:picMkLst>
            <pc:docMk/>
            <pc:sldMk cId="3003628935" sldId="317"/>
            <ac:picMk id="4" creationId="{CD2ED198-BEE9-B759-1B61-63EE8425BC5A}"/>
          </ac:picMkLst>
        </pc:picChg>
        <pc:picChg chg="add mod">
          <ac:chgData name="Svetlov,Dmitri" userId="eaf8e107-924e-48f1-b7c5-02cacd297584" providerId="ADAL" clId="{DBCFD26C-2126-4593-955B-BF9205303736}" dt="2025-04-05T09:24:32.474" v="4861" actId="962"/>
          <ac:picMkLst>
            <pc:docMk/>
            <pc:sldMk cId="3003628935" sldId="317"/>
            <ac:picMk id="6" creationId="{278D7A9B-9FFA-C240-FFB9-9CCCD4987841}"/>
          </ac:picMkLst>
        </pc:picChg>
      </pc:sldChg>
      <pc:sldChg chg="addSp delSp modSp add mod chgLayout modNotesTx">
        <pc:chgData name="Svetlov,Dmitri" userId="eaf8e107-924e-48f1-b7c5-02cacd297584" providerId="ADAL" clId="{DBCFD26C-2126-4593-955B-BF9205303736}" dt="2025-04-05T18:31:12.133" v="5730"/>
        <pc:sldMkLst>
          <pc:docMk/>
          <pc:sldMk cId="344035266" sldId="318"/>
        </pc:sldMkLst>
        <pc:spChg chg="mod ord">
          <ac:chgData name="Svetlov,Dmitri" userId="eaf8e107-924e-48f1-b7c5-02cacd297584" providerId="ADAL" clId="{DBCFD26C-2126-4593-955B-BF9205303736}" dt="2025-04-05T09:33:03.082" v="4896" actId="947"/>
          <ac:spMkLst>
            <pc:docMk/>
            <pc:sldMk cId="344035266" sldId="318"/>
            <ac:spMk id="2" creationId="{4514BB1D-236D-0D32-7AD1-5921EAAFD8AF}"/>
          </ac:spMkLst>
        </pc:spChg>
        <pc:spChg chg="add del mod ord">
          <ac:chgData name="Svetlov,Dmitri" userId="eaf8e107-924e-48f1-b7c5-02cacd297584" providerId="ADAL" clId="{DBCFD26C-2126-4593-955B-BF9205303736}" dt="2025-04-05T09:32:25.823" v="4894" actId="478"/>
          <ac:spMkLst>
            <pc:docMk/>
            <pc:sldMk cId="344035266" sldId="318"/>
            <ac:spMk id="5" creationId="{7FBEB4CE-859A-60A3-3ADC-3E5A83AE3541}"/>
          </ac:spMkLst>
        </pc:spChg>
        <pc:picChg chg="add mod">
          <ac:chgData name="Svetlov,Dmitri" userId="eaf8e107-924e-48f1-b7c5-02cacd297584" providerId="ADAL" clId="{DBCFD26C-2126-4593-955B-BF9205303736}" dt="2025-04-05T18:31:12.133" v="5730"/>
          <ac:picMkLst>
            <pc:docMk/>
            <pc:sldMk cId="344035266" sldId="318"/>
            <ac:picMk id="3" creationId="{6FC310AF-23A7-B980-33EC-0D1D4B1C1B30}"/>
          </ac:picMkLst>
        </pc:picChg>
        <pc:picChg chg="add mod ord">
          <ac:chgData name="Svetlov,Dmitri" userId="eaf8e107-924e-48f1-b7c5-02cacd297584" providerId="ADAL" clId="{DBCFD26C-2126-4593-955B-BF9205303736}" dt="2025-04-05T09:32:35.028" v="4895" actId="1076"/>
          <ac:picMkLst>
            <pc:docMk/>
            <pc:sldMk cId="344035266" sldId="318"/>
            <ac:picMk id="4" creationId="{C1B60B84-5E5A-21C1-AAA3-9447F6AAECFF}"/>
          </ac:picMkLst>
        </pc:picChg>
        <pc:picChg chg="add del mod">
          <ac:chgData name="Svetlov,Dmitri" userId="eaf8e107-924e-48f1-b7c5-02cacd297584" providerId="ADAL" clId="{DBCFD26C-2126-4593-955B-BF9205303736}" dt="2025-04-05T09:31:12.743" v="4864" actId="478"/>
          <ac:picMkLst>
            <pc:docMk/>
            <pc:sldMk cId="344035266" sldId="318"/>
            <ac:picMk id="8" creationId="{0E212B98-E4C6-0479-2ECB-8E3120CF3533}"/>
          </ac:picMkLst>
        </pc:picChg>
      </pc:sldChg>
      <pc:sldChg chg="addSp delSp modSp add mod ord modAnim modNotesTx">
        <pc:chgData name="Svetlov,Dmitri" userId="eaf8e107-924e-48f1-b7c5-02cacd297584" providerId="ADAL" clId="{DBCFD26C-2126-4593-955B-BF9205303736}" dt="2025-04-04T16:49:00.637" v="2175" actId="21"/>
        <pc:sldMkLst>
          <pc:docMk/>
          <pc:sldMk cId="1558230541" sldId="319"/>
        </pc:sldMkLst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5" creationId="{7B595858-2CEB-8BDF-055A-36E59E6363A3}"/>
          </ac:spMkLst>
        </pc:spChg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9" creationId="{4BFF0509-20FB-81F3-8CA9-C993DC4F3148}"/>
          </ac:spMkLst>
        </pc:s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3" creationId="{839D0A45-D956-F778-1C3E-3768D6A08B40}"/>
          </ac:grpSpMkLst>
        </pc:gr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6" creationId="{E5354EBC-0A10-0DA4-7913-7C2DD144793D}"/>
          </ac:grpSpMkLst>
        </pc:grp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4" creationId="{1EB4EDBC-1540-497C-55D4-69493E38EC27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7" creationId="{594002DD-80A8-4BBB-4B86-FDAF6858C5AE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8" creationId="{A8B8ED6C-69BA-642C-C430-0BB6FA240378}"/>
          </ac:picMkLst>
        </pc:picChg>
        <pc:picChg chg="add 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10" creationId="{F6D3738C-C909-A02E-2789-74486828EA48}"/>
          </ac:picMkLst>
        </pc:picChg>
        <pc:picChg chg="add del mod">
          <ac:chgData name="Svetlov,Dmitri" userId="eaf8e107-924e-48f1-b7c5-02cacd297584" providerId="ADAL" clId="{DBCFD26C-2126-4593-955B-BF9205303736}" dt="2025-04-04T16:49:00.637" v="2175" actId="21"/>
          <ac:picMkLst>
            <pc:docMk/>
            <pc:sldMk cId="1558230541" sldId="319"/>
            <ac:picMk id="12" creationId="{5FDDEF4C-7320-01E2-8472-F1A79CA96E16}"/>
          </ac:picMkLst>
        </pc:picChg>
      </pc:sldChg>
      <pc:sldChg chg="addSp modSp new mod">
        <pc:chgData name="Svetlov,Dmitri" userId="eaf8e107-924e-48f1-b7c5-02cacd297584" providerId="ADAL" clId="{DBCFD26C-2126-4593-955B-BF9205303736}" dt="2025-04-05T18:31:25.775" v="5735"/>
        <pc:sldMkLst>
          <pc:docMk/>
          <pc:sldMk cId="3776286658" sldId="320"/>
        </pc:sldMkLst>
        <pc:picChg chg="add mod">
          <ac:chgData name="Svetlov,Dmitri" userId="eaf8e107-924e-48f1-b7c5-02cacd297584" providerId="ADAL" clId="{DBCFD26C-2126-4593-955B-BF9205303736}" dt="2025-04-04T16:27:23.765" v="2064" actId="1076"/>
          <ac:picMkLst>
            <pc:docMk/>
            <pc:sldMk cId="3776286658" sldId="320"/>
            <ac:picMk id="3" creationId="{B2869891-BDD8-43A7-136A-5B8CC2DBF13A}"/>
          </ac:picMkLst>
        </pc:picChg>
        <pc:picChg chg="add mod">
          <ac:chgData name="Svetlov,Dmitri" userId="eaf8e107-924e-48f1-b7c5-02cacd297584" providerId="ADAL" clId="{DBCFD26C-2126-4593-955B-BF9205303736}" dt="2025-04-05T18:31:25.775" v="5735"/>
          <ac:picMkLst>
            <pc:docMk/>
            <pc:sldMk cId="3776286658" sldId="320"/>
            <ac:picMk id="4" creationId="{8280EF7D-C3A0-AD6F-FE55-24A6B73A1D33}"/>
          </ac:picMkLst>
        </pc:picChg>
      </pc:sldChg>
      <pc:sldChg chg="addSp delSp modSp new mod modAnim">
        <pc:chgData name="Svetlov,Dmitri" userId="eaf8e107-924e-48f1-b7c5-02cacd297584" providerId="ADAL" clId="{DBCFD26C-2126-4593-955B-BF9205303736}" dt="2025-04-05T18:31:15.624" v="5731"/>
        <pc:sldMkLst>
          <pc:docMk/>
          <pc:sldMk cId="4268526848" sldId="321"/>
        </pc:sldMkLst>
        <pc:spChg chg="del">
          <ac:chgData name="Svetlov,Dmitri" userId="eaf8e107-924e-48f1-b7c5-02cacd297584" providerId="ADAL" clId="{DBCFD26C-2126-4593-955B-BF9205303736}" dt="2025-04-04T16:47:33.578" v="2151" actId="931"/>
          <ac:spMkLst>
            <pc:docMk/>
            <pc:sldMk cId="4268526848" sldId="321"/>
            <ac:spMk id="2" creationId="{46E2FA4A-C1B1-DC1B-023F-1211A93F428F}"/>
          </ac:spMkLst>
        </pc:spChg>
        <pc:spChg chg="add del">
          <ac:chgData name="Svetlov,Dmitri" userId="eaf8e107-924e-48f1-b7c5-02cacd297584" providerId="ADAL" clId="{DBCFD26C-2126-4593-955B-BF9205303736}" dt="2025-04-05T10:27:41.201" v="5224" actId="11529"/>
          <ac:spMkLst>
            <pc:docMk/>
            <pc:sldMk cId="4268526848" sldId="321"/>
            <ac:spMk id="5" creationId="{A6B37885-3E0B-253F-1815-198D02791115}"/>
          </ac:spMkLst>
        </pc:spChg>
        <pc:spChg chg="add del mod">
          <ac:chgData name="Svetlov,Dmitri" userId="eaf8e107-924e-48f1-b7c5-02cacd297584" providerId="ADAL" clId="{DBCFD26C-2126-4593-955B-BF9205303736}" dt="2025-04-05T10:28:39.085" v="5244" actId="11529"/>
          <ac:spMkLst>
            <pc:docMk/>
            <pc:sldMk cId="4268526848" sldId="321"/>
            <ac:spMk id="6" creationId="{7203F8EB-9742-A79E-F1AB-64F0DDD64CC5}"/>
          </ac:spMkLst>
        </pc:spChg>
        <pc:spChg chg="add del mod">
          <ac:chgData name="Svetlov,Dmitri" userId="eaf8e107-924e-48f1-b7c5-02cacd297584" providerId="ADAL" clId="{DBCFD26C-2126-4593-955B-BF9205303736}" dt="2025-04-04T16:48:40.499" v="2170" actId="931"/>
          <ac:spMkLst>
            <pc:docMk/>
            <pc:sldMk cId="4268526848" sldId="321"/>
            <ac:spMk id="6" creationId="{CB9761FF-3D2F-F2E5-4352-DE247737F216}"/>
          </ac:spMkLst>
        </pc:spChg>
        <pc:spChg chg="add mod">
          <ac:chgData name="Svetlov,Dmitri" userId="eaf8e107-924e-48f1-b7c5-02cacd297584" providerId="ADAL" clId="{DBCFD26C-2126-4593-955B-BF9205303736}" dt="2025-04-05T10:31:38.462" v="5252" actId="1582"/>
          <ac:spMkLst>
            <pc:docMk/>
            <pc:sldMk cId="4268526848" sldId="321"/>
            <ac:spMk id="7" creationId="{E8B48807-B219-7272-6A3A-A95E4162E319}"/>
          </ac:spMkLst>
        </pc:spChg>
        <pc:spChg chg="add del mod">
          <ac:chgData name="Svetlov,Dmitri" userId="eaf8e107-924e-48f1-b7c5-02cacd297584" providerId="ADAL" clId="{DBCFD26C-2126-4593-955B-BF9205303736}" dt="2025-04-05T10:21:28.029" v="4899" actId="478"/>
          <ac:spMkLst>
            <pc:docMk/>
            <pc:sldMk cId="4268526848" sldId="321"/>
            <ac:spMk id="11" creationId="{D651106E-7560-07A6-E2AB-20A8827937C1}"/>
          </ac:spMkLst>
        </pc:spChg>
        <pc:picChg chg="add mod">
          <ac:chgData name="Svetlov,Dmitri" userId="eaf8e107-924e-48f1-b7c5-02cacd297584" providerId="ADAL" clId="{DBCFD26C-2126-4593-955B-BF9205303736}" dt="2025-04-05T18:31:15.624" v="5731"/>
          <ac:picMkLst>
            <pc:docMk/>
            <pc:sldMk cId="4268526848" sldId="321"/>
            <ac:picMk id="3" creationId="{A3559BB2-1CBB-2C90-CBD1-CA0D69285251}"/>
          </ac:picMkLst>
        </pc:picChg>
        <pc:picChg chg="add mod ord">
          <ac:chgData name="Svetlov,Dmitri" userId="eaf8e107-924e-48f1-b7c5-02cacd297584" providerId="ADAL" clId="{DBCFD26C-2126-4593-955B-BF9205303736}" dt="2025-04-05T10:28:37.785" v="5242" actId="171"/>
          <ac:picMkLst>
            <pc:docMk/>
            <pc:sldMk cId="4268526848" sldId="321"/>
            <ac:picMk id="4" creationId="{49229B59-F026-780D-051E-CF1ED612EE62}"/>
          </ac:picMkLst>
        </pc:picChg>
        <pc:picChg chg="add del mod">
          <ac:chgData name="Svetlov,Dmitri" userId="eaf8e107-924e-48f1-b7c5-02cacd297584" providerId="ADAL" clId="{DBCFD26C-2126-4593-955B-BF9205303736}" dt="2025-04-04T16:47:44.502" v="2156" actId="478"/>
          <ac:picMkLst>
            <pc:docMk/>
            <pc:sldMk cId="4268526848" sldId="321"/>
            <ac:picMk id="4" creationId="{A360607B-F4D1-F1E1-BA3D-AD8C454937EE}"/>
          </ac:picMkLst>
        </pc:picChg>
        <pc:picChg chg="add mod">
          <ac:chgData name="Svetlov,Dmitri" userId="eaf8e107-924e-48f1-b7c5-02cacd297584" providerId="ADAL" clId="{DBCFD26C-2126-4593-955B-BF9205303736}" dt="2025-04-04T16:48:32.427" v="2169" actId="931"/>
          <ac:picMkLst>
            <pc:docMk/>
            <pc:sldMk cId="4268526848" sldId="321"/>
            <ac:picMk id="8" creationId="{D67D6CF3-E508-865A-A254-01FDAAB9D679}"/>
          </ac:picMkLst>
        </pc:picChg>
        <pc:picChg chg="add mod">
          <ac:chgData name="Svetlov,Dmitri" userId="eaf8e107-924e-48f1-b7c5-02cacd297584" providerId="ADAL" clId="{DBCFD26C-2126-4593-955B-BF9205303736}" dt="2025-04-05T10:35:52.349" v="5269" actId="1076"/>
          <ac:picMkLst>
            <pc:docMk/>
            <pc:sldMk cId="4268526848" sldId="321"/>
            <ac:picMk id="9" creationId="{C444C6D9-A071-D9FE-D776-DC519F5BC929}"/>
          </ac:picMkLst>
        </pc:picChg>
        <pc:picChg chg="add mod">
          <ac:chgData name="Svetlov,Dmitri" userId="eaf8e107-924e-48f1-b7c5-02cacd297584" providerId="ADAL" clId="{DBCFD26C-2126-4593-955B-BF9205303736}" dt="2025-04-04T16:48:40.815" v="2171" actId="27614"/>
          <ac:picMkLst>
            <pc:docMk/>
            <pc:sldMk cId="4268526848" sldId="321"/>
            <ac:picMk id="10" creationId="{93B3E023-0BFF-6E1F-8813-2B0471B5775F}"/>
          </ac:picMkLst>
        </pc:picChg>
        <pc:picChg chg="add del mod">
          <ac:chgData name="Svetlov,Dmitri" userId="eaf8e107-924e-48f1-b7c5-02cacd297584" providerId="ADAL" clId="{DBCFD26C-2126-4593-955B-BF9205303736}" dt="2025-04-05T10:21:24.740" v="4897" actId="478"/>
          <ac:picMkLst>
            <pc:docMk/>
            <pc:sldMk cId="4268526848" sldId="321"/>
            <ac:picMk id="12" creationId="{5FDDEF4C-7320-01E2-8472-F1A79CA96E16}"/>
          </ac:picMkLst>
        </pc:picChg>
        <pc:cxnChg chg="add mod">
          <ac:chgData name="Svetlov,Dmitri" userId="eaf8e107-924e-48f1-b7c5-02cacd297584" providerId="ADAL" clId="{DBCFD26C-2126-4593-955B-BF9205303736}" dt="2025-04-05T10:35:58.233" v="5270" actId="14100"/>
          <ac:cxnSpMkLst>
            <pc:docMk/>
            <pc:sldMk cId="4268526848" sldId="321"/>
            <ac:cxnSpMk id="14" creationId="{E4870F1A-B576-7A8C-7EE2-C15685136795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18.768" v="5732"/>
        <pc:sldMkLst>
          <pc:docMk/>
          <pc:sldMk cId="1687545259" sldId="322"/>
        </pc:sldMkLst>
        <pc:spChg chg="add mod">
          <ac:chgData name="Svetlov,Dmitri" userId="eaf8e107-924e-48f1-b7c5-02cacd297584" providerId="ADAL" clId="{DBCFD26C-2126-4593-955B-BF9205303736}" dt="2025-04-05T10:38:54.917" v="5278" actId="208"/>
          <ac:spMkLst>
            <pc:docMk/>
            <pc:sldMk cId="1687545259" sldId="322"/>
            <ac:spMk id="6" creationId="{A4843B35-CFEB-54A6-9BF1-C0EEAF360121}"/>
          </ac:spMkLst>
        </pc:spChg>
        <pc:spChg chg="del">
          <ac:chgData name="Svetlov,Dmitri" userId="eaf8e107-924e-48f1-b7c5-02cacd297584" providerId="ADAL" clId="{DBCFD26C-2126-4593-955B-BF9205303736}" dt="2025-04-05T10:23:25.524" v="5203" actId="478"/>
          <ac:spMkLst>
            <pc:docMk/>
            <pc:sldMk cId="1687545259" sldId="322"/>
            <ac:spMk id="11" creationId="{67478878-4F63-718E-D0A0-79416ED62B15}"/>
          </ac:spMkLst>
        </pc:spChg>
        <pc:picChg chg="add mod">
          <ac:chgData name="Svetlov,Dmitri" userId="eaf8e107-924e-48f1-b7c5-02cacd297584" providerId="ADAL" clId="{DBCFD26C-2126-4593-955B-BF9205303736}" dt="2025-04-05T18:31:18.768" v="5732"/>
          <ac:picMkLst>
            <pc:docMk/>
            <pc:sldMk cId="1687545259" sldId="322"/>
            <ac:picMk id="3" creationId="{552DB142-46AA-A910-A0B2-B450B8086C62}"/>
          </ac:picMkLst>
        </pc:picChg>
        <pc:picChg chg="del">
          <ac:chgData name="Svetlov,Dmitri" userId="eaf8e107-924e-48f1-b7c5-02cacd297584" providerId="ADAL" clId="{DBCFD26C-2126-4593-955B-BF9205303736}" dt="2025-04-05T10:23:25.524" v="5203" actId="478"/>
          <ac:picMkLst>
            <pc:docMk/>
            <pc:sldMk cId="1687545259" sldId="322"/>
            <ac:picMk id="4" creationId="{1BF3ED32-C12F-4975-7A02-B85B7DF69BCB}"/>
          </ac:picMkLst>
        </pc:picChg>
        <pc:picChg chg="add mod">
          <ac:chgData name="Svetlov,Dmitri" userId="eaf8e107-924e-48f1-b7c5-02cacd297584" providerId="ADAL" clId="{DBCFD26C-2126-4593-955B-BF9205303736}" dt="2025-04-05T10:37:36.137" v="5273" actId="1076"/>
          <ac:picMkLst>
            <pc:docMk/>
            <pc:sldMk cId="1687545259" sldId="322"/>
            <ac:picMk id="5" creationId="{320263C7-560B-0A75-FE01-D98B6D3B636D}"/>
          </ac:picMkLst>
        </pc:picChg>
        <pc:picChg chg="add mod">
          <ac:chgData name="Svetlov,Dmitri" userId="eaf8e107-924e-48f1-b7c5-02cacd297584" providerId="ADAL" clId="{DBCFD26C-2126-4593-955B-BF9205303736}" dt="2025-04-05T10:40:29.983" v="5287" actId="1076"/>
          <ac:picMkLst>
            <pc:docMk/>
            <pc:sldMk cId="1687545259" sldId="322"/>
            <ac:picMk id="8" creationId="{EB55BAEA-8E99-F58B-CC72-7730876E217F}"/>
          </ac:picMkLst>
        </pc:picChg>
        <pc:cxnChg chg="add mod">
          <ac:chgData name="Svetlov,Dmitri" userId="eaf8e107-924e-48f1-b7c5-02cacd297584" providerId="ADAL" clId="{DBCFD26C-2126-4593-955B-BF9205303736}" dt="2025-04-05T10:41:20.916" v="5290" actId="1582"/>
          <ac:cxnSpMkLst>
            <pc:docMk/>
            <pc:sldMk cId="1687545259" sldId="322"/>
            <ac:cxnSpMk id="12" creationId="{B2A9ACEF-DBC2-82C6-0992-688F4D397E38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8:31:24.246" v="5734"/>
        <pc:sldMkLst>
          <pc:docMk/>
          <pc:sldMk cId="1464777869" sldId="323"/>
        </pc:sldMkLst>
        <pc:spChg chg="add mod">
          <ac:chgData name="Svetlov,Dmitri" userId="eaf8e107-924e-48f1-b7c5-02cacd297584" providerId="ADAL" clId="{DBCFD26C-2126-4593-955B-BF9205303736}" dt="2025-04-05T12:19:29.236" v="5597" actId="1037"/>
          <ac:spMkLst>
            <pc:docMk/>
            <pc:sldMk cId="1464777869" sldId="323"/>
            <ac:spMk id="6" creationId="{3C73417E-1F58-85D8-2274-C713B338088A}"/>
          </ac:spMkLst>
        </pc:spChg>
        <pc:spChg chg="add mod">
          <ac:chgData name="Svetlov,Dmitri" userId="eaf8e107-924e-48f1-b7c5-02cacd297584" providerId="ADAL" clId="{DBCFD26C-2126-4593-955B-BF9205303736}" dt="2025-04-05T12:20:13.766" v="5606" actId="14100"/>
          <ac:spMkLst>
            <pc:docMk/>
            <pc:sldMk cId="1464777869" sldId="323"/>
            <ac:spMk id="7" creationId="{DF81516E-2642-8650-B04B-EE53569454C8}"/>
          </ac:spMkLst>
        </pc:spChg>
        <pc:spChg chg="del">
          <ac:chgData name="Svetlov,Dmitri" userId="eaf8e107-924e-48f1-b7c5-02cacd297584" providerId="ADAL" clId="{DBCFD26C-2126-4593-955B-BF9205303736}" dt="2025-04-05T12:09:07.365" v="5414" actId="478"/>
          <ac:spMkLst>
            <pc:docMk/>
            <pc:sldMk cId="1464777869" sldId="323"/>
            <ac:spMk id="11" creationId="{028F4742-D5D6-3B32-65E6-D8EDFCEA7B50}"/>
          </ac:spMkLst>
        </pc:spChg>
        <pc:picChg chg="add mod">
          <ac:chgData name="Svetlov,Dmitri" userId="eaf8e107-924e-48f1-b7c5-02cacd297584" providerId="ADAL" clId="{DBCFD26C-2126-4593-955B-BF9205303736}" dt="2025-04-05T18:31:24.246" v="5734"/>
          <ac:picMkLst>
            <pc:docMk/>
            <pc:sldMk cId="1464777869" sldId="323"/>
            <ac:picMk id="2" creationId="{26B28752-DEBB-797D-7943-BCD53D176DED}"/>
          </ac:picMkLst>
        </pc:picChg>
        <pc:picChg chg="del">
          <ac:chgData name="Svetlov,Dmitri" userId="eaf8e107-924e-48f1-b7c5-02cacd297584" providerId="ADAL" clId="{DBCFD26C-2126-4593-955B-BF9205303736}" dt="2025-04-05T12:09:04.896" v="5413" actId="478"/>
          <ac:picMkLst>
            <pc:docMk/>
            <pc:sldMk cId="1464777869" sldId="323"/>
            <ac:picMk id="3" creationId="{71224D73-6575-8E8E-4947-DAEDB3720B01}"/>
          </ac:picMkLst>
        </pc:picChg>
        <pc:picChg chg="add mod">
          <ac:chgData name="Svetlov,Dmitri" userId="eaf8e107-924e-48f1-b7c5-02cacd297584" providerId="ADAL" clId="{DBCFD26C-2126-4593-955B-BF9205303736}" dt="2025-04-05T12:19:02.410" v="5585" actId="1076"/>
          <ac:picMkLst>
            <pc:docMk/>
            <pc:sldMk cId="1464777869" sldId="323"/>
            <ac:picMk id="4" creationId="{524F12C2-7789-77E0-D5FC-35C602584840}"/>
          </ac:picMkLst>
        </pc:picChg>
        <pc:picChg chg="add mod">
          <ac:chgData name="Svetlov,Dmitri" userId="eaf8e107-924e-48f1-b7c5-02cacd297584" providerId="ADAL" clId="{DBCFD26C-2126-4593-955B-BF9205303736}" dt="2025-04-05T12:14:21.144" v="5576" actId="1076"/>
          <ac:picMkLst>
            <pc:docMk/>
            <pc:sldMk cId="1464777869" sldId="323"/>
            <ac:picMk id="9" creationId="{477FD29D-23FE-2C98-1F44-B5E4AB5C9EC6}"/>
          </ac:picMkLst>
        </pc:picChg>
        <pc:cxnChg chg="add mod">
          <ac:chgData name="Svetlov,Dmitri" userId="eaf8e107-924e-48f1-b7c5-02cacd297584" providerId="ADAL" clId="{DBCFD26C-2126-4593-955B-BF9205303736}" dt="2025-04-05T12:20:13.766" v="5606" actId="14100"/>
          <ac:cxnSpMkLst>
            <pc:docMk/>
            <pc:sldMk cId="1464777869" sldId="323"/>
            <ac:cxnSpMk id="13" creationId="{B416DDAA-E7FF-62CC-38C1-A6C6560F13F2}"/>
          </ac:cxnSpMkLst>
        </pc:cxnChg>
      </pc:sldChg>
      <pc:sldChg chg="delSp del mod">
        <pc:chgData name="Svetlov,Dmitri" userId="eaf8e107-924e-48f1-b7c5-02cacd297584" providerId="ADAL" clId="{DBCFD26C-2126-4593-955B-BF9205303736}" dt="2025-04-05T06:15:23.648" v="2824" actId="47"/>
        <pc:sldMkLst>
          <pc:docMk/>
          <pc:sldMk cId="2438810406" sldId="324"/>
        </pc:sldMkLst>
        <pc:picChg chg="del">
          <ac:chgData name="Svetlov,Dmitri" userId="eaf8e107-924e-48f1-b7c5-02cacd297584" providerId="ADAL" clId="{DBCFD26C-2126-4593-955B-BF9205303736}" dt="2025-04-05T06:15:15.477" v="2823" actId="478"/>
          <ac:picMkLst>
            <pc:docMk/>
            <pc:sldMk cId="2438810406" sldId="324"/>
            <ac:picMk id="4" creationId="{22CD4B87-311F-E804-277D-AF0960B7BF3D}"/>
          </ac:picMkLst>
        </pc:picChg>
      </pc:sldChg>
      <pc:sldChg chg="addSp delSp modSp add mod delAnim chgLayout modNotesTx">
        <pc:chgData name="Svetlov,Dmitri" userId="eaf8e107-924e-48f1-b7c5-02cacd297584" providerId="ADAL" clId="{DBCFD26C-2126-4593-955B-BF9205303736}" dt="2025-04-05T18:31:03.367" v="5727"/>
        <pc:sldMkLst>
          <pc:docMk/>
          <pc:sldMk cId="4137453891" sldId="325"/>
        </pc:sldMkLst>
        <pc:spChg chg="mod ord">
          <ac:chgData name="Svetlov,Dmitri" userId="eaf8e107-924e-48f1-b7c5-02cacd297584" providerId="ADAL" clId="{DBCFD26C-2126-4593-955B-BF9205303736}" dt="2025-04-05T07:23:10.830" v="4312" actId="5793"/>
          <ac:spMkLst>
            <pc:docMk/>
            <pc:sldMk cId="4137453891" sldId="325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7:09:16.106" v="4286" actId="700"/>
          <ac:spMkLst>
            <pc:docMk/>
            <pc:sldMk cId="4137453891" sldId="325"/>
            <ac:spMk id="4" creationId="{02914CA0-DC35-1AFD-0155-60E21DC8B069}"/>
          </ac:spMkLst>
        </pc:spChg>
        <pc:spChg chg="add mod">
          <ac:chgData name="Svetlov,Dmitri" userId="eaf8e107-924e-48f1-b7c5-02cacd297584" providerId="ADAL" clId="{DBCFD26C-2126-4593-955B-BF9205303736}" dt="2025-04-05T07:24:24.203" v="4322" actId="14100"/>
          <ac:spMkLst>
            <pc:docMk/>
            <pc:sldMk cId="4137453891" sldId="325"/>
            <ac:spMk id="5" creationId="{0CB95F0E-422C-E8D7-8B94-8B42FCA39810}"/>
          </ac:spMkLst>
        </pc:spChg>
        <pc:spChg chg="add mod">
          <ac:chgData name="Svetlov,Dmitri" userId="eaf8e107-924e-48f1-b7c5-02cacd297584" providerId="ADAL" clId="{DBCFD26C-2126-4593-955B-BF9205303736}" dt="2025-04-05T07:31:47.002" v="4481" actId="20577"/>
          <ac:spMkLst>
            <pc:docMk/>
            <pc:sldMk cId="4137453891" sldId="325"/>
            <ac:spMk id="13" creationId="{6B9D3582-205A-3FDF-6170-3660C6F6180B}"/>
          </ac:spMkLst>
        </pc:spChg>
        <pc:spChg chg="add del">
          <ac:chgData name="Svetlov,Dmitri" userId="eaf8e107-924e-48f1-b7c5-02cacd297584" providerId="ADAL" clId="{DBCFD26C-2126-4593-955B-BF9205303736}" dt="2025-04-05T07:24:49.573" v="4324" actId="22"/>
          <ac:spMkLst>
            <pc:docMk/>
            <pc:sldMk cId="4137453891" sldId="325"/>
            <ac:spMk id="15" creationId="{3E5D8552-8278-0E8A-51BE-88A63F98DF09}"/>
          </ac:spMkLst>
        </pc:spChg>
        <pc:spChg chg="add mod">
          <ac:chgData name="Svetlov,Dmitri" userId="eaf8e107-924e-48f1-b7c5-02cacd297584" providerId="ADAL" clId="{DBCFD26C-2126-4593-955B-BF9205303736}" dt="2025-04-05T07:26:51.344" v="4391" actId="14100"/>
          <ac:spMkLst>
            <pc:docMk/>
            <pc:sldMk cId="4137453891" sldId="325"/>
            <ac:spMk id="16" creationId="{4EC17B2F-3D5B-30E1-0EB4-F4D660503807}"/>
          </ac:spMkLst>
        </pc:spChg>
        <pc:picChg chg="del">
          <ac:chgData name="Svetlov,Dmitri" userId="eaf8e107-924e-48f1-b7c5-02cacd297584" providerId="ADAL" clId="{DBCFD26C-2126-4593-955B-BF9205303736}" dt="2025-04-05T06:28:49.052" v="3165" actId="478"/>
          <ac:picMkLst>
            <pc:docMk/>
            <pc:sldMk cId="4137453891" sldId="325"/>
            <ac:picMk id="2" creationId="{22DEAF03-FB80-B439-E603-916454110EF4}"/>
          </ac:picMkLst>
        </pc:picChg>
        <pc:picChg chg="add mod">
          <ac:chgData name="Svetlov,Dmitri" userId="eaf8e107-924e-48f1-b7c5-02cacd297584" providerId="ADAL" clId="{DBCFD26C-2126-4593-955B-BF9205303736}" dt="2025-04-05T18:31:03.367" v="5727"/>
          <ac:picMkLst>
            <pc:docMk/>
            <pc:sldMk cId="4137453891" sldId="325"/>
            <ac:picMk id="2" creationId="{C170D68A-4624-81DB-4E08-6ECBC9650060}"/>
          </ac:picMkLst>
        </pc:picChg>
        <pc:picChg chg="add mod">
          <ac:chgData name="Svetlov,Dmitri" userId="eaf8e107-924e-48f1-b7c5-02cacd297584" providerId="ADAL" clId="{DBCFD26C-2126-4593-955B-BF9205303736}" dt="2025-04-05T07:10:17.319" v="4292" actId="1076"/>
          <ac:picMkLst>
            <pc:docMk/>
            <pc:sldMk cId="4137453891" sldId="325"/>
            <ac:picMk id="7" creationId="{C2EB7D45-FC1F-0536-DA35-192943F84A4F}"/>
          </ac:picMkLst>
        </pc:picChg>
        <pc:picChg chg="add mod">
          <ac:chgData name="Svetlov,Dmitri" userId="eaf8e107-924e-48f1-b7c5-02cacd297584" providerId="ADAL" clId="{DBCFD26C-2126-4593-955B-BF9205303736}" dt="2025-04-05T07:09:37.272" v="4291" actId="1076"/>
          <ac:picMkLst>
            <pc:docMk/>
            <pc:sldMk cId="4137453891" sldId="325"/>
            <ac:picMk id="9" creationId="{748C73FF-44CA-91B9-C9FF-9BE40A797AD8}"/>
          </ac:picMkLst>
        </pc:picChg>
        <pc:picChg chg="add del mod">
          <ac:chgData name="Svetlov,Dmitri" userId="eaf8e107-924e-48f1-b7c5-02cacd297584" providerId="ADAL" clId="{DBCFD26C-2126-4593-955B-BF9205303736}" dt="2025-04-05T07:22:46.471" v="4305" actId="478"/>
          <ac:picMkLst>
            <pc:docMk/>
            <pc:sldMk cId="4137453891" sldId="325"/>
            <ac:picMk id="11" creationId="{3F890779-72ED-B303-DFEF-F8534C58C5EA}"/>
          </ac:picMkLst>
        </pc:picChg>
        <pc:picChg chg="add mod">
          <ac:chgData name="Svetlov,Dmitri" userId="eaf8e107-924e-48f1-b7c5-02cacd297584" providerId="ADAL" clId="{DBCFD26C-2126-4593-955B-BF9205303736}" dt="2025-04-05T07:11:29.094" v="4296"/>
          <ac:picMkLst>
            <pc:docMk/>
            <pc:sldMk cId="4137453891" sldId="325"/>
            <ac:picMk id="12" creationId="{641B7048-0ECF-A019-2E2D-3A1CB50E1C68}"/>
          </ac:picMkLst>
        </pc:picChg>
      </pc:sldChg>
      <pc:sldChg chg="addSp modSp add">
        <pc:chgData name="Svetlov,Dmitri" userId="eaf8e107-924e-48f1-b7c5-02cacd297584" providerId="ADAL" clId="{DBCFD26C-2126-4593-955B-BF9205303736}" dt="2025-04-05T18:30:58.063" v="5726"/>
        <pc:sldMkLst>
          <pc:docMk/>
          <pc:sldMk cId="1634878443" sldId="326"/>
        </pc:sldMkLst>
        <pc:picChg chg="add mod">
          <ac:chgData name="Svetlov,Dmitri" userId="eaf8e107-924e-48f1-b7c5-02cacd297584" providerId="ADAL" clId="{DBCFD26C-2126-4593-955B-BF9205303736}" dt="2025-04-05T18:30:58.063" v="5726"/>
          <ac:picMkLst>
            <pc:docMk/>
            <pc:sldMk cId="1634878443" sldId="326"/>
            <ac:picMk id="2" creationId="{7EE45BF4-60E4-1629-7A5F-C59056546B57}"/>
          </ac:picMkLst>
        </pc:picChg>
      </pc:sldChg>
      <pc:sldChg chg="addSp delSp modSp add mod modNotesTx">
        <pc:chgData name="Svetlov,Dmitri" userId="eaf8e107-924e-48f1-b7c5-02cacd297584" providerId="ADAL" clId="{DBCFD26C-2126-4593-955B-BF9205303736}" dt="2025-04-05T18:31:06.017" v="5728"/>
        <pc:sldMkLst>
          <pc:docMk/>
          <pc:sldMk cId="2459771688" sldId="327"/>
        </pc:sldMkLst>
        <pc:spChg chg="del">
          <ac:chgData name="Svetlov,Dmitri" userId="eaf8e107-924e-48f1-b7c5-02cacd297584" providerId="ADAL" clId="{DBCFD26C-2126-4593-955B-BF9205303736}" dt="2025-04-05T12:23:32.911" v="5699" actId="478"/>
          <ac:spMkLst>
            <pc:docMk/>
            <pc:sldMk cId="2459771688" sldId="327"/>
            <ac:spMk id="3" creationId="{AC9E341A-699C-CE12-5D88-6DD8E1E1590D}"/>
          </ac:spMkLst>
        </pc:spChg>
        <pc:spChg chg="mod">
          <ac:chgData name="Svetlov,Dmitri" userId="eaf8e107-924e-48f1-b7c5-02cacd297584" providerId="ADAL" clId="{DBCFD26C-2126-4593-955B-BF9205303736}" dt="2025-04-05T12:24:57.302" v="5711" actId="20577"/>
          <ac:spMkLst>
            <pc:docMk/>
            <pc:sldMk cId="2459771688" sldId="327"/>
            <ac:spMk id="5" creationId="{884BB0D0-6C60-8913-9189-3C1FEEA7B544}"/>
          </ac:spMkLst>
        </pc:spChg>
        <pc:spChg chg="add mod">
          <ac:chgData name="Svetlov,Dmitri" userId="eaf8e107-924e-48f1-b7c5-02cacd297584" providerId="ADAL" clId="{DBCFD26C-2126-4593-955B-BF9205303736}" dt="2025-04-05T12:24:21.210" v="5708" actId="555"/>
          <ac:spMkLst>
            <pc:docMk/>
            <pc:sldMk cId="2459771688" sldId="327"/>
            <ac:spMk id="8" creationId="{BBD0050C-ADA1-4620-F620-2AADE9DC9629}"/>
          </ac:spMkLst>
        </pc:spChg>
        <pc:picChg chg="add mod">
          <ac:chgData name="Svetlov,Dmitri" userId="eaf8e107-924e-48f1-b7c5-02cacd297584" providerId="ADAL" clId="{DBCFD26C-2126-4593-955B-BF9205303736}" dt="2025-04-05T18:31:06.017" v="5728"/>
          <ac:picMkLst>
            <pc:docMk/>
            <pc:sldMk cId="2459771688" sldId="327"/>
            <ac:picMk id="2" creationId="{C864B9F9-A4F6-7BDB-B0E9-1532D6996F66}"/>
          </ac:picMkLst>
        </pc:picChg>
        <pc:picChg chg="add mod">
          <ac:chgData name="Svetlov,Dmitri" userId="eaf8e107-924e-48f1-b7c5-02cacd297584" providerId="ADAL" clId="{DBCFD26C-2126-4593-955B-BF9205303736}" dt="2025-04-05T12:25:13.210" v="5712" actId="1076"/>
          <ac:picMkLst>
            <pc:docMk/>
            <pc:sldMk cId="2459771688" sldId="327"/>
            <ac:picMk id="6" creationId="{00C1840C-EA82-BA7E-A586-4080A58A4D06}"/>
          </ac:picMkLst>
        </pc:picChg>
        <pc:picChg chg="add del mod">
          <ac:chgData name="Svetlov,Dmitri" userId="eaf8e107-924e-48f1-b7c5-02cacd297584" providerId="ADAL" clId="{DBCFD26C-2126-4593-955B-BF9205303736}" dt="2025-04-05T07:27:08.453" v="4394" actId="478"/>
          <ac:picMkLst>
            <pc:docMk/>
            <pc:sldMk cId="2459771688" sldId="327"/>
            <ac:picMk id="6" creationId="{56CE9409-CE78-DB5F-8021-B3B1F949CE8E}"/>
          </ac:picMkLst>
        </pc:picChg>
        <pc:picChg chg="del">
          <ac:chgData name="Svetlov,Dmitri" userId="eaf8e107-924e-48f1-b7c5-02cacd297584" providerId="ADAL" clId="{DBCFD26C-2126-4593-955B-BF9205303736}" dt="2025-04-05T07:12:41.926" v="4299" actId="478"/>
          <ac:picMkLst>
            <pc:docMk/>
            <pc:sldMk cId="2459771688" sldId="327"/>
            <ac:picMk id="7" creationId="{D96259C0-6C1C-6042-13E3-9D6FE979A2C7}"/>
          </ac:picMkLst>
        </pc:picChg>
        <pc:picChg chg="del">
          <ac:chgData name="Svetlov,Dmitri" userId="eaf8e107-924e-48f1-b7c5-02cacd297584" providerId="ADAL" clId="{DBCFD26C-2126-4593-955B-BF9205303736}" dt="2025-04-05T07:12:43.272" v="4300" actId="478"/>
          <ac:picMkLst>
            <pc:docMk/>
            <pc:sldMk cId="2459771688" sldId="327"/>
            <ac:picMk id="9" creationId="{ECC15B48-5BD1-6179-6607-6C23005294AC}"/>
          </ac:picMkLst>
        </pc:picChg>
        <pc:picChg chg="del">
          <ac:chgData name="Svetlov,Dmitri" userId="eaf8e107-924e-48f1-b7c5-02cacd297584" providerId="ADAL" clId="{DBCFD26C-2126-4593-955B-BF9205303736}" dt="2025-04-05T07:12:39.959" v="4298" actId="478"/>
          <ac:picMkLst>
            <pc:docMk/>
            <pc:sldMk cId="2459771688" sldId="327"/>
            <ac:picMk id="11" creationId="{356AB254-5E35-6A2E-B820-C4EDDAFD4750}"/>
          </ac:picMkLst>
        </pc:picChg>
      </pc:sldChg>
      <pc:sldChg chg="new del">
        <pc:chgData name="Svetlov,Dmitri" userId="eaf8e107-924e-48f1-b7c5-02cacd297584" providerId="ADAL" clId="{DBCFD26C-2126-4593-955B-BF9205303736}" dt="2025-04-05T07:09:18.666" v="4287" actId="47"/>
        <pc:sldMkLst>
          <pc:docMk/>
          <pc:sldMk cId="2737349292" sldId="327"/>
        </pc:sldMkLst>
      </pc:sldChg>
      <pc:sldMasterChg chg="delSldLayout">
        <pc:chgData name="Svetlov,Dmitri" userId="eaf8e107-924e-48f1-b7c5-02cacd297584" providerId="ADAL" clId="{DBCFD26C-2126-4593-955B-BF9205303736}" dt="2025-04-04T16:31:48.755" v="2149" actId="47"/>
        <pc:sldMasterMkLst>
          <pc:docMk/>
          <pc:sldMasterMk cId="1974668148" sldId="2147483648"/>
        </pc:sldMasterMkLst>
        <pc:sldLayoutChg chg="del">
          <pc:chgData name="Svetlov,Dmitri" userId="eaf8e107-924e-48f1-b7c5-02cacd297584" providerId="ADAL" clId="{DBCFD26C-2126-4593-955B-BF9205303736}" dt="2025-04-04T16:31:48.755" v="2149" actId="47"/>
          <pc:sldLayoutMkLst>
            <pc:docMk/>
            <pc:sldMasterMk cId="1974668148" sldId="2147483648"/>
            <pc:sldLayoutMk cId="4054978066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24F3-C06A-4923-9AF1-4F3D2ACC48BE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DA37-DC13-417B-B55D-A5F6D659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356-439E-1243-8A42-2971199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7BC97-F6E0-5272-353E-323EA95B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4CCB5-E1CC-9C92-8FC9-9327AB152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A857-D246-A53C-3E64-0161700C5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6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0556-5503-F6D0-B44A-2E1D62B4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C4237-7264-B0B1-59C9-79E9DDA75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99A8F-DF0B-8AEC-B342-5F3D1F50C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Under normal physiological conditions, inflammation is beneficial.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Following tissue damage or infection, innate and adaptive immune cells rapidly respond, guided by chemokine gradients to clear pathogens and facilitate tissue remodeling.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Pathological conditions arise when there's an overactive immune response, marked by elevated inflammatory cytokines like IL-1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β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TNF-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α.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Steroidal intervention with glucocorticoids (GCs) is commonly used to manage both acute and chronic inflammatory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1E10-2B23-4A20-A9F7-3970A9863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YSP8 sRNA in </a:t>
            </a:r>
            <a:r>
              <a:rPr lang="en-US" i="1" dirty="0"/>
              <a:t>Yersinia pestis</a:t>
            </a:r>
            <a:r>
              <a:rPr lang="en-US" i="0" dirty="0"/>
              <a:t> and </a:t>
            </a:r>
            <a:r>
              <a:rPr lang="en-US" i="1" dirty="0"/>
              <a:t>Y. pseudotuberculosis</a:t>
            </a:r>
            <a:r>
              <a:rPr lang="en-US" i="0" dirty="0"/>
              <a:t> is a short RNA that may be utilized in human infection.</a:t>
            </a:r>
          </a:p>
          <a:p>
            <a:endParaRPr lang="en-US" i="0" dirty="0"/>
          </a:p>
          <a:p>
            <a:r>
              <a:rPr lang="en-US" i="0" dirty="0"/>
              <a:t>c-Fos is an early response gene activated by various stimuli, </a:t>
            </a:r>
            <a:r>
              <a:rPr lang="en-US" i="1" dirty="0"/>
              <a:t>e.g.</a:t>
            </a:r>
            <a:r>
              <a:rPr lang="en-US" i="0" dirty="0"/>
              <a:t> serum induction and heavy-metal exposure; these two stimuli activate the MAPK pathway, and the phosphorylated kinases (ERK and p38 respectively) are the transcription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89A58-D8F6-BE32-D34C-C6C742D5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C9D36-748D-AC87-85B0-6289651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B719C-6603-6162-27B5-B311C938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S. cerevisiae</a:t>
            </a:r>
            <a:r>
              <a:rPr lang="en-US" i="0" dirty="0"/>
              <a:t> STL1 is upregulated by the Hog1p (high-osmolarity glycerol) kinase, which is in the MAPK pathway; its activation is part of the yeast’s response to osmotic shock.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paper took over two years and involved multiple collaborators!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9B95-C300-EC67-8034-AB67DF0D3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34B6-4115-CB27-72AE-C0B1A5C0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9DFA-2C79-686A-3213-E75E3B1E9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221AA-5FDC-AC14-5B94-13CA99064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Slow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human-intensive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consistency and reproducibility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 predictive, quantitative insight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experimenter time and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killer has been the time lag between acquisition and understanding.</a:t>
            </a:r>
          </a:p>
          <a:p>
            <a:endParaRPr lang="en-US" dirty="0"/>
          </a:p>
          <a:p>
            <a:r>
              <a:rPr lang="en-US" dirty="0"/>
              <a:t>Before now, people just did random/combinatorial titrations to explore fixation conditions, antibody doses, etc.</a:t>
            </a:r>
          </a:p>
          <a:p>
            <a:endParaRPr lang="en-US" dirty="0"/>
          </a:p>
          <a:p>
            <a:r>
              <a:rPr lang="en-US" dirty="0"/>
              <a:t>The acquire step took 6 months, the processing step took 6 months…</a:t>
            </a:r>
          </a:p>
          <a:p>
            <a:endParaRPr lang="en-US" dirty="0"/>
          </a:p>
          <a:p>
            <a:r>
              <a:rPr lang="en-US" dirty="0"/>
              <a:t>An entire cycle of FISH experiments can take a year; many graduate students will only do a few such cycles during their Ph.D.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B016D-F817-C217-4938-476C7596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0D1B-BFD8-E7C8-74CD-B5E0A032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50736-48AE-80F4-11F5-8949667CA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6CA94-4563-1A14-DE1D-1A20BFE2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388C-E638-388E-CDEC-3F7EF187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2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9E61-EEB9-20A2-F979-364A2E50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A6AA2-A556-E2C8-7461-3162271D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6D4DA-3160-E80E-54EB-669F9B3C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automation, it took an imaging session of &gt;12 hours to obtain 3000 cells at each of 12 conditions – all that time was hands-on. About 30 useful FOV </a:t>
            </a:r>
            <a:r>
              <a:rPr lang="en-US" i="1" dirty="0"/>
              <a:t>per</a:t>
            </a:r>
            <a:r>
              <a:rPr lang="en-US" i="0" dirty="0"/>
              <a:t> slide, with about 10 cells </a:t>
            </a:r>
            <a:r>
              <a:rPr lang="en-US" i="1" dirty="0"/>
              <a:t>per</a:t>
            </a:r>
            <a:r>
              <a:rPr lang="en-US" i="0" dirty="0"/>
              <a:t> FOV; these FOV had to be found by hand.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8F7B-DA62-6BC9-92FF-4EEFFC2E1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24"/>
            <a:ext cx="3691673" cy="533399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0"/>
            <a:ext cx="8500327" cy="5320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6" y="533400"/>
            <a:ext cx="283574" cy="51120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848160" y="1478128"/>
            <a:ext cx="203553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spc="15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105" y="2345364"/>
            <a:ext cx="7685972" cy="1723549"/>
          </a:xfrm>
        </p:spPr>
        <p:txBody>
          <a:bodyPr/>
          <a:lstStyle>
            <a:lvl1pPr>
              <a:defRPr sz="52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29" y="4296329"/>
            <a:ext cx="803998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229" y="4514344"/>
            <a:ext cx="7685972" cy="187414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174" y="532514"/>
            <a:ext cx="308304" cy="51118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9440482" y="532951"/>
            <a:ext cx="2751518" cy="511204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51" y="2340370"/>
            <a:ext cx="1538452" cy="153865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5639616"/>
            <a:ext cx="5932505" cy="1218384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5932505" y="5639616"/>
            <a:ext cx="6259495" cy="12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447"/>
            <a:ext cx="679533" cy="6858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533" y="-447"/>
            <a:ext cx="23389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13423" y="0"/>
            <a:ext cx="1127857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957985" cy="427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1434"/>
            <a:ext cx="957999" cy="25865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7999" y="0"/>
            <a:ext cx="175074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073" y="0"/>
            <a:ext cx="3324047" cy="68579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1322" y="2562603"/>
            <a:ext cx="2647888" cy="173279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7018" y="3370828"/>
            <a:ext cx="5974354" cy="907941"/>
          </a:xfrm>
        </p:spPr>
        <p:txBody>
          <a:bodyPr/>
          <a:lstStyle>
            <a:lvl1pPr>
              <a:defRPr sz="5299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4997019" y="4519612"/>
            <a:ext cx="803998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7019" y="4737600"/>
            <a:ext cx="5974353" cy="3952878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421176" y="0"/>
            <a:ext cx="175074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596255" y="1"/>
            <a:ext cx="595745" cy="19812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11596250" y="1981200"/>
            <a:ext cx="5957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2554" y="992049"/>
            <a:ext cx="10252570" cy="825547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0255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91010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8517656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0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324601"/>
            <a:ext cx="3691673" cy="533399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6323877"/>
            <a:ext cx="8500327" cy="532065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1864F8-F250-8B20-BB1A-FC7B464F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05" y="691116"/>
            <a:ext cx="7685972" cy="2363369"/>
          </a:xfrm>
        </p:spPr>
        <p:txBody>
          <a:bodyPr/>
          <a:lstStyle/>
          <a:p>
            <a:pPr algn="just"/>
            <a:r>
              <a:rPr lang="en-US" sz="4000" dirty="0"/>
              <a:t>APDC: An accessible, open-source package for smart automation of single-cell fluorescence microscopy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9105" y="3054485"/>
            <a:ext cx="7685972" cy="11505822"/>
          </a:xfrm>
        </p:spPr>
        <p:txBody>
          <a:bodyPr/>
          <a:lstStyle/>
          <a:p>
            <a:r>
              <a:rPr lang="en-US" b="1" dirty="0"/>
              <a:t>Dmitri Svetlov</a:t>
            </a:r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, Jack Forman </a:t>
            </a:r>
            <a:r>
              <a:rPr lang="en-US" baseline="30000" dirty="0"/>
              <a:t>1</a:t>
            </a:r>
            <a:r>
              <a:rPr lang="en-US" dirty="0"/>
              <a:t>, Eric Ron </a:t>
            </a:r>
            <a:r>
              <a:rPr lang="en-US" baseline="30000" dirty="0"/>
              <a:t>1</a:t>
            </a:r>
            <a:r>
              <a:rPr lang="en-US" dirty="0"/>
              <a:t>, Tatsuya Morisaki </a:t>
            </a:r>
            <a:r>
              <a:rPr lang="en-US" baseline="30000" dirty="0"/>
              <a:t>2</a:t>
            </a:r>
            <a:r>
              <a:rPr lang="en-US" dirty="0"/>
              <a:t>, Tim Stasevich </a:t>
            </a:r>
            <a:r>
              <a:rPr lang="en-US" baseline="30000" dirty="0"/>
              <a:t>1,2</a:t>
            </a:r>
            <a:r>
              <a:rPr lang="en-US" dirty="0"/>
              <a:t>,</a:t>
            </a:r>
          </a:p>
          <a:p>
            <a:r>
              <a:rPr lang="en-US" dirty="0"/>
              <a:t>Brian Munsky 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 School of Biomedical Engineering, </a:t>
            </a:r>
            <a:r>
              <a:rPr lang="en-US" baseline="30000" dirty="0"/>
              <a:t>2</a:t>
            </a:r>
            <a:r>
              <a:rPr lang="en-US" dirty="0"/>
              <a:t> Department of Biochemistry and Molecular Biology, and </a:t>
            </a:r>
            <a:r>
              <a:rPr lang="en-US" baseline="30000" dirty="0"/>
              <a:t>3</a:t>
            </a:r>
            <a:r>
              <a:rPr lang="en-US" dirty="0"/>
              <a:t> Department of Chemical Engineering</a:t>
            </a:r>
            <a:r>
              <a:rPr lang="en-US"/>
              <a:t>, Colorado State University</a:t>
            </a:r>
            <a:endParaRPr lang="en-US" dirty="0"/>
          </a:p>
          <a:p>
            <a:r>
              <a:rPr lang="en-US"/>
              <a:t>62</a:t>
            </a:r>
            <a:r>
              <a:rPr lang="en-US" baseline="30000"/>
              <a:t>nd</a:t>
            </a:r>
            <a:r>
              <a:rPr lang="en-US"/>
              <a:t> </a:t>
            </a:r>
            <a:r>
              <a:rPr lang="en-US" dirty="0"/>
              <a:t>IBSIS-RMBS</a:t>
            </a:r>
          </a:p>
          <a:p>
            <a:r>
              <a:rPr lang="en-US" dirty="0"/>
              <a:t>April 11, 2025</a:t>
            </a:r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xample output from our &quot;process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54DDD81-72C5-588B-D6C4-77E8A752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571500"/>
            <a:ext cx="10391775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E0176-A577-993B-4C18-EC922129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2" y="1305807"/>
            <a:ext cx="7772400" cy="38917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7E3E8-2B46-F036-39CF-81C3781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5D2E-F1A3-C0AD-C387-D44524F3AAF3}"/>
              </a:ext>
            </a:extLst>
          </p:cNvPr>
          <p:cNvSpPr txBox="1"/>
          <p:nvPr/>
        </p:nvSpPr>
        <p:spPr>
          <a:xfrm>
            <a:off x="1048158" y="6488668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Stringer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et al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Nature Methods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18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 (2021)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C87EA-516C-67A6-179C-CB9B04F15E86}"/>
              </a:ext>
            </a:extLst>
          </p:cNvPr>
          <p:cNvSpPr txBox="1"/>
          <p:nvPr/>
        </p:nvSpPr>
        <p:spPr>
          <a:xfrm>
            <a:off x="8045588" y="6482205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Imbert </a:t>
            </a:r>
            <a:r>
              <a:rPr lang="en-US" sz="1800" i="1" dirty="0"/>
              <a:t>et al</a:t>
            </a:r>
            <a:r>
              <a:rPr lang="en-US" sz="1800" dirty="0"/>
              <a:t>. </a:t>
            </a:r>
            <a:r>
              <a:rPr lang="en-US" sz="1800" i="1" dirty="0"/>
              <a:t>RNA</a:t>
            </a:r>
            <a:r>
              <a:rPr lang="en-US" sz="1800" dirty="0"/>
              <a:t> </a:t>
            </a:r>
            <a:r>
              <a:rPr lang="en-US" sz="1800" b="1" dirty="0"/>
              <a:t>28</a:t>
            </a:r>
            <a:r>
              <a:rPr lang="en-US" sz="1800" dirty="0"/>
              <a:t> (2022)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5EE65-D070-0993-3999-6647E06CEF77}"/>
              </a:ext>
            </a:extLst>
          </p:cNvPr>
          <p:cNvSpPr/>
          <p:nvPr/>
        </p:nvSpPr>
        <p:spPr>
          <a:xfrm>
            <a:off x="6979211" y="1305807"/>
            <a:ext cx="3386071" cy="3891728"/>
          </a:xfrm>
          <a:prstGeom prst="rect">
            <a:avLst/>
          </a:prstGeom>
          <a:noFill/>
          <a:ln w="76200">
            <a:solidFill>
              <a:srgbClr val="105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3EF03FA-45F0-0FC2-B55C-8DEF7F9D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9" y="5498987"/>
            <a:ext cx="2676525" cy="135255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2E845-49B0-54A5-E4A9-297F93C1AEB3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rot="10800000" flipV="1">
            <a:off x="6479083" y="3251671"/>
            <a:ext cx="500129" cy="2247316"/>
          </a:xfrm>
          <a:prstGeom prst="bentConnector2">
            <a:avLst/>
          </a:prstGeom>
          <a:ln w="76200">
            <a:solidFill>
              <a:srgbClr val="1054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7ACB27-9D5B-F238-6266-62E1193D5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F1DA-F55B-447C-32B7-962724C7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78C1D4-9A1F-6AF0-2573-13937166D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13DE-7050-083B-CBFA-7BB5D1A60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schematic of our &quot;decid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524F12C2-7789-77E0-D5FC-35C602584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5" y="45720"/>
            <a:ext cx="8747403" cy="676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73417E-1F58-85D8-2274-C713B338088A}"/>
              </a:ext>
            </a:extLst>
          </p:cNvPr>
          <p:cNvSpPr/>
          <p:nvPr/>
        </p:nvSpPr>
        <p:spPr>
          <a:xfrm>
            <a:off x="8201134" y="102141"/>
            <a:ext cx="2200075" cy="2232498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1516E-2642-8650-B04B-EE53569454C8}"/>
              </a:ext>
            </a:extLst>
          </p:cNvPr>
          <p:cNvSpPr/>
          <p:nvPr/>
        </p:nvSpPr>
        <p:spPr>
          <a:xfrm>
            <a:off x="1998406" y="1068401"/>
            <a:ext cx="2257359" cy="1194620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477FD29D-23FE-2C98-1F44-B5E4AB5C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04" y="2844589"/>
            <a:ext cx="2329352" cy="116882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416DDAA-E7FF-62CC-38C1-A6C6560F13F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55765" y="1665711"/>
            <a:ext cx="5646739" cy="1763289"/>
          </a:xfrm>
          <a:prstGeom prst="bentConnector3">
            <a:avLst/>
          </a:prstGeom>
          <a:ln w="76200">
            <a:solidFill>
              <a:srgbClr val="FFC0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B28752-DEBB-797D-7943-BCD53D176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hematic illustrating the improvements we have achieved using our integrated &quot;acquire, process, decide, and control&quot; pipeline.">
            <a:extLst>
              <a:ext uri="{FF2B5EF4-FFF2-40B4-BE49-F238E27FC236}">
                <a16:creationId xmlns:a16="http://schemas.microsoft.com/office/drawing/2014/main" id="{B2869891-BDD8-43A7-136A-5B8CC2DBF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54" y="0"/>
            <a:ext cx="9149292" cy="65126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08AB-2111-E316-D1CB-E25DD37A9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0EF7D-C3A0-AD6F-FE55-24A6B73A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BDC9-1CC4-A6EA-685A-234AC2DA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018" y="700392"/>
            <a:ext cx="5974354" cy="3832697"/>
          </a:xfrm>
        </p:spPr>
        <p:txBody>
          <a:bodyPr numCol="2"/>
          <a:lstStyle/>
          <a:p>
            <a:r>
              <a:rPr lang="en-US" sz="1800" u="sng" dirty="0"/>
              <a:t>Munsky Group</a:t>
            </a:r>
            <a:br>
              <a:rPr lang="en-US" sz="1800" i="1" dirty="0"/>
            </a:br>
            <a:r>
              <a:rPr lang="en-US" sz="1800" dirty="0"/>
              <a:t>Dr. Luis Aguilera de Lira *</a:t>
            </a:r>
            <a:br>
              <a:rPr lang="en-US" sz="1800" dirty="0"/>
            </a:br>
            <a:r>
              <a:rPr lang="en-US" sz="1800" dirty="0"/>
              <a:t>Emika Buschow</a:t>
            </a:r>
            <a:br>
              <a:rPr lang="en-US" sz="1800" dirty="0"/>
            </a:br>
            <a:r>
              <a:rPr lang="en-US" sz="1800" dirty="0"/>
              <a:t>Joshua Cook *</a:t>
            </a:r>
            <a:br>
              <a:rPr lang="en-US" sz="1800" dirty="0"/>
            </a:br>
            <a:r>
              <a:rPr lang="en-US" sz="1800" dirty="0"/>
              <a:t>Alex David</a:t>
            </a:r>
            <a:br>
              <a:rPr lang="en-US" sz="1800" dirty="0"/>
            </a:br>
            <a:r>
              <a:rPr lang="en-US" sz="1800" dirty="0"/>
              <a:t>Dr. Linda Forero Quintero *</a:t>
            </a:r>
            <a:br>
              <a:rPr lang="en-US" sz="1800" dirty="0"/>
            </a:br>
            <a:r>
              <a:rPr lang="en-US" sz="1800" b="1" dirty="0"/>
              <a:t>Jack Forman</a:t>
            </a:r>
            <a:br>
              <a:rPr lang="en-US" sz="1800" dirty="0"/>
            </a:br>
            <a:r>
              <a:rPr lang="en-US" sz="1800" dirty="0"/>
              <a:t>Dr. Zachary Fox *</a:t>
            </a:r>
            <a:br>
              <a:rPr lang="en-US" sz="1800" dirty="0"/>
            </a:br>
            <a:r>
              <a:rPr lang="en-US" sz="1800" dirty="0"/>
              <a:t>Isabelle Lemma</a:t>
            </a:r>
            <a:br>
              <a:rPr lang="en-US" sz="1800" dirty="0"/>
            </a:br>
            <a:r>
              <a:rPr lang="en-US" sz="1800" dirty="0"/>
              <a:t>Dr. Michael May *</a:t>
            </a:r>
            <a:br>
              <a:rPr lang="en-US" sz="1800" dirty="0"/>
            </a:br>
            <a:r>
              <a:rPr lang="en-US" sz="1800" b="1" dirty="0"/>
              <a:t>Dr. Brian Munsky</a:t>
            </a:r>
            <a:br>
              <a:rPr lang="en-US" sz="1800" dirty="0"/>
            </a:br>
            <a:r>
              <a:rPr lang="en-US" sz="1800" dirty="0"/>
              <a:t>Dr. Alex </a:t>
            </a:r>
            <a:r>
              <a:rPr lang="en-US" sz="1800" dirty="0" err="1"/>
              <a:t>Popinga</a:t>
            </a:r>
            <a:br>
              <a:rPr lang="en-US" sz="1800" dirty="0"/>
            </a:br>
            <a:r>
              <a:rPr lang="en-US" sz="1800" dirty="0"/>
              <a:t>Dr. Will Raymond</a:t>
            </a:r>
            <a:br>
              <a:rPr lang="en-US" sz="1800" dirty="0"/>
            </a:br>
            <a:r>
              <a:rPr lang="en-US" sz="1800" b="1" dirty="0"/>
              <a:t>Eric Ron</a:t>
            </a:r>
            <a:br>
              <a:rPr lang="en-US" sz="1800" b="1" dirty="0"/>
            </a:br>
            <a:r>
              <a:rPr lang="en-US" sz="1800" dirty="0"/>
              <a:t>Sai </a:t>
            </a:r>
            <a:r>
              <a:rPr lang="en-US" sz="1800" dirty="0" err="1"/>
              <a:t>Srikolupo</a:t>
            </a:r>
            <a:br>
              <a:rPr lang="en-US" sz="1800" b="1" dirty="0"/>
            </a:br>
            <a:r>
              <a:rPr lang="en-US" sz="1800" u="sng" dirty="0"/>
              <a:t>Munsky Group</a:t>
            </a:r>
            <a:br>
              <a:rPr lang="en-US" sz="1800" b="1" dirty="0"/>
            </a:br>
            <a:r>
              <a:rPr lang="en-US" sz="1800" b="1" dirty="0"/>
              <a:t>Dmitri Svetlov</a:t>
            </a:r>
            <a:br>
              <a:rPr lang="en-US" sz="1800" b="1" dirty="0"/>
            </a:br>
            <a:r>
              <a:rPr lang="en-US" sz="1800" dirty="0"/>
              <a:t>Dr. Huy Vo *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u="sng" dirty="0"/>
              <a:t>Collaborators</a:t>
            </a:r>
            <a:br>
              <a:rPr lang="en-US" sz="1800" b="1" dirty="0"/>
            </a:br>
            <a:r>
              <a:rPr lang="en-US" sz="1800" dirty="0"/>
              <a:t>Dr. Xavier </a:t>
            </a:r>
            <a:r>
              <a:rPr lang="en-US" sz="1800" dirty="0" err="1"/>
              <a:t>Darzacq</a:t>
            </a:r>
            <a:br>
              <a:rPr lang="en-US" sz="1800" b="1" dirty="0"/>
            </a:br>
            <a:r>
              <a:rPr lang="en-US" sz="1800" b="1" dirty="0"/>
              <a:t>Dr. Tatsuya Morisaki</a:t>
            </a:r>
            <a:br>
              <a:rPr lang="en-US" sz="1800" dirty="0"/>
            </a:br>
            <a:r>
              <a:rPr lang="en-US" sz="1800" dirty="0"/>
              <a:t>Dr. Florian Mueller</a:t>
            </a:r>
            <a:br>
              <a:rPr lang="en-US" sz="1800" dirty="0"/>
            </a:br>
            <a:r>
              <a:rPr lang="en-US" sz="1800" dirty="0"/>
              <a:t>Dr. Gregor Neuert</a:t>
            </a:r>
            <a:br>
              <a:rPr lang="en-US" sz="1800" dirty="0"/>
            </a:br>
            <a:r>
              <a:rPr lang="en-US" sz="1800" b="1" dirty="0"/>
              <a:t>Dr. Tim Stasevich</a:t>
            </a:r>
            <a:br>
              <a:rPr lang="en-US" sz="1800" b="1" dirty="0"/>
            </a:br>
            <a:r>
              <a:rPr lang="en-US" sz="1800" dirty="0"/>
              <a:t>Dr. James Werner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(</a:t>
            </a:r>
            <a:r>
              <a:rPr lang="en-US" sz="1800" dirty="0"/>
              <a:t>* denotes Munsky Group alumni)</a:t>
            </a:r>
            <a:endParaRPr lang="en-US" sz="18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E99A-BDE8-2118-5E4C-C8AE2206E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019" y="4737600"/>
            <a:ext cx="5974353" cy="1874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NSF">
            <a:extLst>
              <a:ext uri="{FF2B5EF4-FFF2-40B4-BE49-F238E27FC236}">
                <a16:creationId xmlns:a16="http://schemas.microsoft.com/office/drawing/2014/main" id="{95653420-204F-AD71-4C4A-B91F16FF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38" y="5243208"/>
            <a:ext cx="1012287" cy="9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IH Nigms">
            <a:extLst>
              <a:ext uri="{FF2B5EF4-FFF2-40B4-BE49-F238E27FC236}">
                <a16:creationId xmlns:a16="http://schemas.microsoft.com/office/drawing/2014/main" id="{41E552FB-25F8-5444-1680-838B89BA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5"/>
          <a:stretch/>
        </p:blipFill>
        <p:spPr bwMode="auto">
          <a:xfrm>
            <a:off x="8764447" y="5295292"/>
            <a:ext cx="80743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olorado state logo">
            <a:extLst>
              <a:ext uri="{FF2B5EF4-FFF2-40B4-BE49-F238E27FC236}">
                <a16:creationId xmlns:a16="http://schemas.microsoft.com/office/drawing/2014/main" id="{7A3B49F3-18A8-183B-EDC3-EE9B7767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29" y="5299042"/>
            <a:ext cx="9577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EF66950-1777-918B-0576-942F42D79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448" y="5565510"/>
            <a:ext cx="1183361" cy="37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022B7-4912-C6CF-F905-B48EE5102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815" y="340224"/>
            <a:ext cx="1943951" cy="1943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8256D-8732-7672-60A1-5EC8D0680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664" y="4533089"/>
            <a:ext cx="1947672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"/>
            <a:ext cx="12192000" cy="1288473"/>
          </a:xfrm>
        </p:spPr>
        <p:txBody>
          <a:bodyPr/>
          <a:lstStyle/>
          <a:p>
            <a:r>
              <a:rPr lang="en-US" dirty="0"/>
              <a:t>Motivating application: Effect of dexamethasone</a:t>
            </a:r>
            <a:br>
              <a:rPr lang="en-US" dirty="0"/>
            </a:br>
            <a:r>
              <a:rPr lang="en-US" dirty="0"/>
              <a:t>on DUSP1 expression dynamics</a:t>
            </a:r>
          </a:p>
        </p:txBody>
      </p:sp>
      <p:pic>
        <p:nvPicPr>
          <p:cNvPr id="8" name="Picture 7" descr="A collage of images of HeLa cells after varying times following administration of various doses of Dex stimulus, showing the heterogeneity of cellular responses.">
            <a:extLst>
              <a:ext uri="{FF2B5EF4-FFF2-40B4-BE49-F238E27FC236}">
                <a16:creationId xmlns:a16="http://schemas.microsoft.com/office/drawing/2014/main" id="{1843BFE1-CF19-26D4-EF84-2E6DB1C2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"/>
          <a:stretch/>
        </p:blipFill>
        <p:spPr>
          <a:xfrm>
            <a:off x="4948773" y="1358203"/>
            <a:ext cx="7243227" cy="4634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2440ED-2E4D-2F01-43E0-C5269C96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4" y="1576615"/>
            <a:ext cx="4954077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ABFEDA-CBAD-6F0E-FEFA-45D7DEE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9AD1-7F8F-46C9-5162-08FCFCAA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3C899-9E4A-A6D0-892E-E1B02CB1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predictive, quantitative understanding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2472-A473-7121-7D5D-056285A00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cartoon of immune response over time, divided into onset, resolution, and consequence phases, indicating some of the harms of chronic and non-resolving inflammation.">
            <a:extLst>
              <a:ext uri="{FF2B5EF4-FFF2-40B4-BE49-F238E27FC236}">
                <a16:creationId xmlns:a16="http://schemas.microsoft.com/office/drawing/2014/main" id="{09D6AD9D-50D6-30D9-3702-A5ED1D99E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2" y="2334759"/>
            <a:ext cx="9165355" cy="4523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E45BF4-60E4-1629-7A5F-C59056546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25500"/>
          </a:xfrm>
        </p:spPr>
        <p:txBody>
          <a:bodyPr/>
          <a:lstStyle/>
          <a:p>
            <a:r>
              <a:rPr lang="en-US" dirty="0"/>
              <a:t>Modeling gene expression </a:t>
            </a:r>
            <a:r>
              <a:rPr lang="en-US" u="sng" dirty="0"/>
              <a:t>is</a:t>
            </a:r>
            <a:r>
              <a:rPr lang="en-US" dirty="0"/>
              <a:t> possible, despite stochasticity and heterogeneity…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95F0E-422C-E8D7-8B94-8B42FCA39810}"/>
              </a:ext>
            </a:extLst>
          </p:cNvPr>
          <p:cNvSpPr txBox="1"/>
          <p:nvPr/>
        </p:nvSpPr>
        <p:spPr>
          <a:xfrm>
            <a:off x="6879336" y="5994073"/>
            <a:ext cx="53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Senecal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Cell Reports</a:t>
            </a:r>
            <a:r>
              <a:rPr lang="en-US" dirty="0"/>
              <a:t> 2017 </a:t>
            </a:r>
          </a:p>
        </p:txBody>
      </p:sp>
      <p:pic>
        <p:nvPicPr>
          <p:cNvPr id="7" name="Picture 6" descr="Data and fits of data to models of an sRNAs in Y. pestis.">
            <a:extLst>
              <a:ext uri="{FF2B5EF4-FFF2-40B4-BE49-F238E27FC236}">
                <a16:creationId xmlns:a16="http://schemas.microsoft.com/office/drawing/2014/main" id="{C2EB7D45-FC1F-0536-DA35-192943F8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4" y="1343435"/>
            <a:ext cx="4267836" cy="1885285"/>
          </a:xfrm>
          <a:prstGeom prst="rect">
            <a:avLst/>
          </a:prstGeom>
        </p:spPr>
      </p:pic>
      <p:pic>
        <p:nvPicPr>
          <p:cNvPr id="9" name="Picture 8" descr="Mathematical Modeling of Bursting Transcriptional Response of c-Fos after Serum Induction">
            <a:extLst>
              <a:ext uri="{FF2B5EF4-FFF2-40B4-BE49-F238E27FC236}">
                <a16:creationId xmlns:a16="http://schemas.microsoft.com/office/drawing/2014/main" id="{748C73FF-44CA-91B9-C9FF-9BE40A797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36" y="1343435"/>
            <a:ext cx="5312664" cy="4650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D3582-205A-3FDF-6170-3660C6F6180B}"/>
              </a:ext>
            </a:extLst>
          </p:cNvPr>
          <p:cNvSpPr txBox="1"/>
          <p:nvPr/>
        </p:nvSpPr>
        <p:spPr>
          <a:xfrm>
            <a:off x="127388" y="3327341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Shepherd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Analytical Chemistry</a:t>
            </a:r>
            <a:r>
              <a:rPr lang="en-US" dirty="0"/>
              <a:t> </a:t>
            </a:r>
            <a:r>
              <a:rPr lang="en-US" b="1"/>
              <a:t>85</a:t>
            </a:r>
            <a:r>
              <a:rPr lang="en-US"/>
              <a:t> (2013)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C17B2F-3D5B-30E1-0EB4-F4D660503807}"/>
              </a:ext>
            </a:extLst>
          </p:cNvPr>
          <p:cNvSpPr txBox="1">
            <a:spLocks/>
          </p:cNvSpPr>
          <p:nvPr/>
        </p:nvSpPr>
        <p:spPr>
          <a:xfrm>
            <a:off x="0" y="3795293"/>
            <a:ext cx="6879336" cy="25681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across: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 complexities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challenges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D68A-4624-81DB-4E08-6ECBC965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06B3-5128-E0FE-AD68-526C1D79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E715-BAB6-037A-833E-4015DA7B1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BB0D0-6C60-8913-9189-3C1FEEA7B544}"/>
              </a:ext>
            </a:extLst>
          </p:cNvPr>
          <p:cNvSpPr txBox="1"/>
          <p:nvPr/>
        </p:nvSpPr>
        <p:spPr>
          <a:xfrm>
            <a:off x="0" y="5952517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Munsky, Fox, Neuert </a:t>
            </a:r>
            <a:r>
              <a:rPr lang="en-US" i="1" dirty="0"/>
              <a:t>Methods</a:t>
            </a:r>
            <a:r>
              <a:rPr lang="en-US" dirty="0"/>
              <a:t> </a:t>
            </a:r>
            <a:r>
              <a:rPr lang="en-US" b="1" dirty="0"/>
              <a:t>85</a:t>
            </a:r>
            <a:r>
              <a:rPr lang="en-US" dirty="0"/>
              <a:t> (2015) </a:t>
            </a:r>
          </a:p>
        </p:txBody>
      </p:sp>
      <p:pic>
        <p:nvPicPr>
          <p:cNvPr id="6" name="Picture 5" descr="Data and fits of data to models of CTT1 and STL1 mRNAs in S. cerevisiae.">
            <a:extLst>
              <a:ext uri="{FF2B5EF4-FFF2-40B4-BE49-F238E27FC236}">
                <a16:creationId xmlns:a16="http://schemas.microsoft.com/office/drawing/2014/main" id="{00C1840C-EA82-BA7E-A586-4080A58A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0"/>
            <a:ext cx="8157524" cy="5971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050C-ADA1-4620-F620-2AADE9DC9629}"/>
              </a:ext>
            </a:extLst>
          </p:cNvPr>
          <p:cNvSpPr txBox="1"/>
          <p:nvPr/>
        </p:nvSpPr>
        <p:spPr>
          <a:xfrm>
            <a:off x="6096000" y="5952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Data: Neuert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b="1" dirty="0"/>
              <a:t>339</a:t>
            </a:r>
            <a:r>
              <a:rPr lang="en-US" dirty="0"/>
              <a:t> (2013)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4B9F9-A4F6-7BDB-B0E9-1532D699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64DD-626C-77D1-A5DF-3E9889D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ED17-62CB-83AB-DC88-43E3949E80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7261" y="3225800"/>
            <a:ext cx="7737475" cy="825500"/>
          </a:xfrm>
        </p:spPr>
        <p:txBody>
          <a:bodyPr/>
          <a:lstStyle/>
          <a:p>
            <a:pPr algn="ctr"/>
            <a:r>
              <a:rPr lang="en-US" sz="4800" b="1" i="1" dirty="0">
                <a:solidFill>
                  <a:srgbClr val="FF0000"/>
                </a:solidFill>
              </a:rPr>
              <a:t>What’s taken you so long?!?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84040-19B6-0798-26BE-8D2D7237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classical sequence of iterative image acquisition and processing and subsequent decision-making for single-cell microscopy images.">
            <a:extLst>
              <a:ext uri="{FF2B5EF4-FFF2-40B4-BE49-F238E27FC236}">
                <a16:creationId xmlns:a16="http://schemas.microsoft.com/office/drawing/2014/main" id="{278D7A9B-9FFA-C240-FFB9-9CCCD498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757237"/>
            <a:ext cx="10487025" cy="5343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ED198-BEE9-B759-1B61-63EE8425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C553-3241-85F7-7874-793629C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hematic illustrating an integrated &quot;acquire, process, decide, and configure&quot; pipeline">
            <a:extLst>
              <a:ext uri="{FF2B5EF4-FFF2-40B4-BE49-F238E27FC236}">
                <a16:creationId xmlns:a16="http://schemas.microsoft.com/office/drawing/2014/main" id="{C1B60B84-5E5A-21C1-AAA3-9447F6AA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1" y="0"/>
            <a:ext cx="1005413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4BB1D-236D-0D32-7AD1-5921EAA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310AF-23A7-B980-33EC-0D1D4B1C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3E023-0BFF-6E1F-8813-2B0471B577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E466E-BD8C-35BA-FA8B-39395C272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schematic of our &quot;configu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49229B59-F026-780D-051E-CF1ED61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66" y="0"/>
            <a:ext cx="798166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B48807-B219-7272-6A3A-A95E4162E319}"/>
              </a:ext>
            </a:extLst>
          </p:cNvPr>
          <p:cNvSpPr/>
          <p:nvPr/>
        </p:nvSpPr>
        <p:spPr>
          <a:xfrm>
            <a:off x="4124528" y="3579779"/>
            <a:ext cx="2334638" cy="2932230"/>
          </a:xfrm>
          <a:prstGeom prst="rect">
            <a:avLst/>
          </a:prstGeom>
          <a:noFill/>
          <a:ln w="76200">
            <a:solidFill>
              <a:srgbClr val="7E54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rectangle with white letters&#10;&#10;AI-generated content may be incorrect.">
            <a:extLst>
              <a:ext uri="{FF2B5EF4-FFF2-40B4-BE49-F238E27FC236}">
                <a16:creationId xmlns:a16="http://schemas.microsoft.com/office/drawing/2014/main" id="{C444C6D9-A071-D9FE-D776-DC519F5BC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13" y="5874094"/>
            <a:ext cx="1960833" cy="98390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870F1A-B576-7A8C-7EE2-C156851367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459166" y="5045894"/>
            <a:ext cx="3758347" cy="1320153"/>
          </a:xfrm>
          <a:prstGeom prst="bentConnector3">
            <a:avLst>
              <a:gd name="adj1" fmla="val 25153"/>
            </a:avLst>
          </a:prstGeom>
          <a:ln w="76200">
            <a:solidFill>
              <a:srgbClr val="7E5475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559BB2-1CBB-2C90-CBD1-CA0D69285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A854-4770-5A58-C735-6E98CE41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2FBFAD-03F6-DE8F-2067-47E55097D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79A1D-4387-0166-2FA9-D93A0120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schematic of our &quot;acqui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20263C7-560B-0A75-FE01-D98B6D3B6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60" y="0"/>
            <a:ext cx="84176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43B35-CFEB-54A6-9BF1-C0EEAF360121}"/>
              </a:ext>
            </a:extLst>
          </p:cNvPr>
          <p:cNvSpPr/>
          <p:nvPr/>
        </p:nvSpPr>
        <p:spPr>
          <a:xfrm>
            <a:off x="7492150" y="3428999"/>
            <a:ext cx="2566249" cy="3083009"/>
          </a:xfrm>
          <a:prstGeom prst="rect">
            <a:avLst/>
          </a:prstGeom>
          <a:noFill/>
          <a:ln w="76200">
            <a:solidFill>
              <a:srgbClr val="008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sign with black text&#10;&#10;AI-generated content may be incorrect.">
            <a:extLst>
              <a:ext uri="{FF2B5EF4-FFF2-40B4-BE49-F238E27FC236}">
                <a16:creationId xmlns:a16="http://schemas.microsoft.com/office/drawing/2014/main" id="{EB55BAEA-8E99-F58B-CC72-7730876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96" y="5524456"/>
            <a:ext cx="1975104" cy="98755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A9ACEF-DBC2-82C6-0992-688F4D397E38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10058399" y="4970504"/>
            <a:ext cx="1146049" cy="553952"/>
          </a:xfrm>
          <a:prstGeom prst="bentConnector2">
            <a:avLst/>
          </a:prstGeom>
          <a:ln w="76200">
            <a:solidFill>
              <a:srgbClr val="008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2DB142-46AA-A910-A0B2-B450B808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-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647</Words>
  <Application>Microsoft Office PowerPoint</Application>
  <PresentationFormat>Widescreen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Helvetica</vt:lpstr>
      <vt:lpstr>Office Theme</vt:lpstr>
      <vt:lpstr>APDC: An accessible, open-source package for smart automation of single-cell fluorescence microscopy experiments</vt:lpstr>
      <vt:lpstr>Motivating application: Effect of dexamethasone on DUSP1 expression dynamics</vt:lpstr>
      <vt:lpstr>Why is predictive, quantitative understanding important?</vt:lpstr>
      <vt:lpstr>Modeling gene expression is possible, despite stochasticity and heterogeneity…</vt:lpstr>
      <vt:lpstr>PowerPoint Presentation</vt:lpstr>
      <vt:lpstr>What’s taken you so long?!?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Munsky Group Dr. Luis Aguilera de Lira * Emika Buschow Joshua Cook * Alex David Dr. Linda Forero Quintero * Jack Forman Dr. Zachary Fox * Isabelle Lemma Dr. Michael May * Dr. Brian Munsky Dr. Alex Popinga Dr. Will Raymond Eric Ron Sai Srikolupo Munsky Group Dmitri Svetlov Dr. Huy Vo *  Collaborators Dr. Xavier Darzacq Dr. Tatsuya Morisaki Dr. Florian Mueller Dr. Gregor Neuert Dr. Tim Stasevich Dr. James Werner   (* denotes Munsky Group alumni)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Svetlov,Dmitri</dc:creator>
  <cp:lastModifiedBy>Svetlov,Dmitri</cp:lastModifiedBy>
  <cp:revision>8</cp:revision>
  <dcterms:created xsi:type="dcterms:W3CDTF">2025-04-02T22:32:47Z</dcterms:created>
  <dcterms:modified xsi:type="dcterms:W3CDTF">2025-04-05T18:31:32Z</dcterms:modified>
</cp:coreProperties>
</file>